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1" r:id="rId4"/>
    <p:sldMasterId id="214748370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5143500" cx="9144000"/>
  <p:notesSz cx="6858000" cy="9144000"/>
  <p:embeddedFontLst>
    <p:embeddedFont>
      <p:font typeface="Work Sans Medium"/>
      <p:regular r:id="rId33"/>
      <p:bold r:id="rId34"/>
      <p:italic r:id="rId35"/>
      <p:boldItalic r:id="rId36"/>
    </p:embeddedFont>
    <p:embeddedFont>
      <p:font typeface="Work Sans"/>
      <p:regular r:id="rId37"/>
      <p:bold r:id="rId38"/>
      <p:italic r:id="rId39"/>
      <p:boldItalic r:id="rId40"/>
    </p:embeddedFont>
    <p:embeddedFont>
      <p:font typeface="Work Sans SemiBold"/>
      <p:regular r:id="rId41"/>
      <p:bold r:id="rId42"/>
      <p:italic r:id="rId43"/>
      <p:boldItalic r:id="rId44"/>
    </p:embeddedFont>
    <p:embeddedFont>
      <p:font typeface="Inter Medium"/>
      <p:regular r:id="rId45"/>
      <p:bold r:id="rId46"/>
    </p:embeddedFont>
    <p:embeddedFont>
      <p:font typeface="Anybody Black"/>
      <p:bold r:id="rId47"/>
      <p:boldItalic r:id="rId48"/>
    </p:embeddedFont>
    <p:embeddedFont>
      <p:font typeface="Anybody"/>
      <p:regular r:id="rId49"/>
      <p:bold r:id="rId50"/>
      <p:italic r:id="rId51"/>
      <p:boldItalic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WorkSans-boldItalic.fntdata"/><Relationship Id="rId42" Type="http://schemas.openxmlformats.org/officeDocument/2006/relationships/font" Target="fonts/WorkSansSemiBold-bold.fntdata"/><Relationship Id="rId41" Type="http://schemas.openxmlformats.org/officeDocument/2006/relationships/font" Target="fonts/WorkSansSemiBold-regular.fntdata"/><Relationship Id="rId44" Type="http://schemas.openxmlformats.org/officeDocument/2006/relationships/font" Target="fonts/WorkSansSemiBold-boldItalic.fntdata"/><Relationship Id="rId43" Type="http://schemas.openxmlformats.org/officeDocument/2006/relationships/font" Target="fonts/WorkSansSemiBold-italic.fntdata"/><Relationship Id="rId46" Type="http://schemas.openxmlformats.org/officeDocument/2006/relationships/font" Target="fonts/InterMedium-bold.fntdata"/><Relationship Id="rId45" Type="http://schemas.openxmlformats.org/officeDocument/2006/relationships/font" Target="fonts/InterMedium-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AnybodyBlack-boldItalic.fntdata"/><Relationship Id="rId47" Type="http://schemas.openxmlformats.org/officeDocument/2006/relationships/font" Target="fonts/AnybodyBlack-bold.fntdata"/><Relationship Id="rId49" Type="http://schemas.openxmlformats.org/officeDocument/2006/relationships/font" Target="fonts/Anybody-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font" Target="fonts/WorkSansMedium-regular.fntdata"/><Relationship Id="rId32" Type="http://schemas.openxmlformats.org/officeDocument/2006/relationships/slide" Target="slides/slide26.xml"/><Relationship Id="rId35" Type="http://schemas.openxmlformats.org/officeDocument/2006/relationships/font" Target="fonts/WorkSansMedium-italic.fntdata"/><Relationship Id="rId34" Type="http://schemas.openxmlformats.org/officeDocument/2006/relationships/font" Target="fonts/WorkSansMedium-bold.fntdata"/><Relationship Id="rId37" Type="http://schemas.openxmlformats.org/officeDocument/2006/relationships/font" Target="fonts/WorkSans-regular.fntdata"/><Relationship Id="rId36" Type="http://schemas.openxmlformats.org/officeDocument/2006/relationships/font" Target="fonts/WorkSansMedium-boldItalic.fntdata"/><Relationship Id="rId39" Type="http://schemas.openxmlformats.org/officeDocument/2006/relationships/font" Target="fonts/WorkSans-italic.fntdata"/><Relationship Id="rId38" Type="http://schemas.openxmlformats.org/officeDocument/2006/relationships/font" Target="fonts/WorkSans-bold.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Anybody-italic.fntdata"/><Relationship Id="rId50" Type="http://schemas.openxmlformats.org/officeDocument/2006/relationships/font" Target="fonts/Anybody-bold.fntdata"/><Relationship Id="rId52" Type="http://schemas.openxmlformats.org/officeDocument/2006/relationships/font" Target="fonts/Anybody-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4.png>
</file>

<file path=ppt/media/image15.png>
</file>

<file path=ppt/media/image19.png>
</file>

<file path=ppt/media/image2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jpg>
</file>

<file path=ppt/media/image32.png>
</file>

<file path=ppt/media/image33.png>
</file>

<file path=ppt/media/image34.png>
</file>

<file path=ppt/media/image35.jp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50.png>
</file>

<file path=ppt/media/image51.png>
</file>

<file path=ppt/media/image52.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4136332c5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4136332c5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51c49cda0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51c49cda0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5221f9abb9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5221f9abb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52b5210a1e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52b5210a1e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51c49cda0e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251c49cda0e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5221f9abb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25221f9abb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5221f9abb9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5221f9abb9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2529daf820c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2529daf820c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51c49cda0e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51c49cda0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512aa6175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2512aa6175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529daf820c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2529daf820c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4136332c53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g24136332c53_0_1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solidFill>
                <a:schemeClr val="dk1"/>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52b5210a1e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252b5210a1e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252b5210a1e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252b5210a1e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201111ff978_0_7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9" name="Google Shape;359;g201111ff978_0_7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24136332c53_0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24136332c53_0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1920 x 1080</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24136332c53_0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24136332c53_0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Slide para presentación</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1d155fbd70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9" name="Google Shape;379;g1d155fbd70f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highlight>
                  <a:schemeClr val="lt1"/>
                </a:highlight>
              </a:rPr>
              <a:t>Tu feedback es muy importante.</a:t>
            </a:r>
            <a:endParaRPr>
              <a:solidFill>
                <a:schemeClr val="dk1"/>
              </a:solidFill>
              <a:highlight>
                <a:schemeClr val="lt1"/>
              </a:highlight>
            </a:endParaRPr>
          </a:p>
          <a:p>
            <a:pPr indent="0" lvl="0" marL="0" rtl="0" algn="l">
              <a:lnSpc>
                <a:spcPct val="100000"/>
              </a:lnSpc>
              <a:spcBef>
                <a:spcPts val="0"/>
              </a:spcBef>
              <a:spcAft>
                <a:spcPts val="0"/>
              </a:spcAft>
              <a:buNone/>
            </a:pPr>
            <a:r>
              <a:rPr lang="en">
                <a:solidFill>
                  <a:schemeClr val="dk1"/>
                </a:solidFill>
                <a:highlight>
                  <a:schemeClr val="lt1"/>
                </a:highlight>
              </a:rPr>
              <a:t>Es importante recordar que al final de cada Homework o Guia de clase, tendrás acceso a un formulario para reportar mejoras (o errores) de los recursos educativos que vas usando y de esta forma podremos accionar y mejorar la experiencia de ustedes y los que vendrán. </a:t>
            </a:r>
            <a:endParaRPr>
              <a:solidFill>
                <a:schemeClr val="dk1"/>
              </a:solidFill>
              <a:highlight>
                <a:schemeClr val="lt1"/>
              </a:highlight>
            </a:endParaRPr>
          </a:p>
          <a:p>
            <a:pPr indent="0" lvl="0" marL="0" rtl="0" algn="l">
              <a:lnSpc>
                <a:spcPct val="100000"/>
              </a:lnSpc>
              <a:spcBef>
                <a:spcPts val="0"/>
              </a:spcBef>
              <a:spcAft>
                <a:spcPts val="0"/>
              </a:spcAft>
              <a:buNone/>
            </a:pPr>
            <a:r>
              <a:t/>
            </a:r>
            <a:endParaRPr>
              <a:solidFill>
                <a:schemeClr val="dk1"/>
              </a:solidFill>
              <a:highlight>
                <a:schemeClr val="lt1"/>
              </a:highlight>
            </a:endParaRPr>
          </a:p>
          <a:p>
            <a:pPr indent="0" lvl="0" marL="0" rtl="0" algn="l">
              <a:lnSpc>
                <a:spcPct val="100000"/>
              </a:lnSpc>
              <a:spcBef>
                <a:spcPts val="0"/>
              </a:spcBef>
              <a:spcAft>
                <a:spcPts val="0"/>
              </a:spcAft>
              <a:buNone/>
            </a:pPr>
            <a:r>
              <a:rPr lang="en">
                <a:solidFill>
                  <a:schemeClr val="dk1"/>
                </a:solidFill>
                <a:highlight>
                  <a:schemeClr val="lt1"/>
                </a:highlight>
              </a:rPr>
              <a:t>(Recomendamos que el instructor pueda abrir el formulario)</a:t>
            </a:r>
            <a:endParaRPr>
              <a:solidFill>
                <a:schemeClr val="dk1"/>
              </a:solidFill>
              <a:highlight>
                <a:schemeClr val="lt1"/>
              </a:highlight>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1d6548f8739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0" name="Google Shape;400;g1d6548f8739_0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4bcbfa1a8a_0_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1" name="Google Shape;221;g24bcbfa1a8a_0_3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b="1">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d6548f8739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0" name="Google Shape;230;g1d6548f8739_0_1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4f70f42fa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4f70f42fa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Obligatoria.</a:t>
            </a:r>
            <a:endParaRPr b="1"/>
          </a:p>
          <a:p>
            <a:pPr indent="0" lvl="0" marL="0" rtl="0" algn="l">
              <a:spcBef>
                <a:spcPts val="0"/>
              </a:spcBef>
              <a:spcAft>
                <a:spcPts val="0"/>
              </a:spcAft>
              <a:buClr>
                <a:schemeClr val="dk1"/>
              </a:buClr>
              <a:buSzPts val="1100"/>
              <a:buFont typeface="Arial"/>
              <a:buNone/>
            </a:pPr>
            <a:r>
              <a:rPr lang="en"/>
              <a:t>Usar para los temas más importantes de la clase, donde se introducen conceptos que se ven en varios slides. No hay que usarla para todos los temas.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e3be767415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e3be767415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4bcbfa1a8a_0_5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4bcbfa1a8a_0_5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529daf820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529daf820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52b5210a1e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252b5210a1e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26.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26.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50" name="Shape 50"/>
        <p:cNvGrpSpPr/>
        <p:nvPr/>
      </p:nvGrpSpPr>
      <p:grpSpPr>
        <a:xfrm>
          <a:off x="0" y="0"/>
          <a:ext cx="0" cy="0"/>
          <a:chOff x="0" y="0"/>
          <a:chExt cx="0" cy="0"/>
        </a:xfrm>
      </p:grpSpPr>
      <p:sp>
        <p:nvSpPr>
          <p:cNvPr id="51" name="Google Shape;51;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52" name="Google Shape;52;p13"/>
          <p:cNvPicPr preferRelativeResize="0"/>
          <p:nvPr/>
        </p:nvPicPr>
        <p:blipFill rotWithShape="1">
          <a:blip r:embed="rId2">
            <a:alphaModFix/>
          </a:blip>
          <a:srcRect b="0" l="0" r="0" t="0"/>
          <a:stretch/>
        </p:blipFill>
        <p:spPr>
          <a:xfrm>
            <a:off x="-2" y="39"/>
            <a:ext cx="9144003" cy="5143435"/>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TITLE_AND_BODY_2">
    <p:spTree>
      <p:nvGrpSpPr>
        <p:cNvPr id="53" name="Shape 53"/>
        <p:cNvGrpSpPr/>
        <p:nvPr/>
      </p:nvGrpSpPr>
      <p:grpSpPr>
        <a:xfrm>
          <a:off x="0" y="0"/>
          <a:ext cx="0" cy="0"/>
          <a:chOff x="0" y="0"/>
          <a:chExt cx="0" cy="0"/>
        </a:xfrm>
      </p:grpSpPr>
      <p:sp>
        <p:nvSpPr>
          <p:cNvPr id="54" name="Google Shape;54;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55" name="Google Shape;55;p14"/>
          <p:cNvPicPr preferRelativeResize="0"/>
          <p:nvPr/>
        </p:nvPicPr>
        <p:blipFill rotWithShape="1">
          <a:blip r:embed="rId2">
            <a:alphaModFix/>
          </a:blip>
          <a:srcRect b="0" l="0" r="0" t="0"/>
          <a:stretch/>
        </p:blipFill>
        <p:spPr>
          <a:xfrm>
            <a:off x="-2" y="39"/>
            <a:ext cx="9144003" cy="514343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TITLE_AND_BODY_3">
    <p:spTree>
      <p:nvGrpSpPr>
        <p:cNvPr id="56" name="Shape 56"/>
        <p:cNvGrpSpPr/>
        <p:nvPr/>
      </p:nvGrpSpPr>
      <p:grpSpPr>
        <a:xfrm>
          <a:off x="0" y="0"/>
          <a:ext cx="0" cy="0"/>
          <a:chOff x="0" y="0"/>
          <a:chExt cx="0" cy="0"/>
        </a:xfrm>
      </p:grpSpPr>
      <p:sp>
        <p:nvSpPr>
          <p:cNvPr id="57" name="Google Shape;57;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58" name="Google Shape;58;p15"/>
          <p:cNvPicPr preferRelativeResize="0"/>
          <p:nvPr/>
        </p:nvPicPr>
        <p:blipFill rotWithShape="1">
          <a:blip r:embed="rId2">
            <a:alphaModFix/>
          </a:blip>
          <a:srcRect b="0" l="0" r="0" t="0"/>
          <a:stretch/>
        </p:blipFill>
        <p:spPr>
          <a:xfrm>
            <a:off x="-2" y="39"/>
            <a:ext cx="9144003" cy="514343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4">
  <p:cSld name="TITLE_AND_BODY_4">
    <p:spTree>
      <p:nvGrpSpPr>
        <p:cNvPr id="59" name="Shape 59"/>
        <p:cNvGrpSpPr/>
        <p:nvPr/>
      </p:nvGrpSpPr>
      <p:grpSpPr>
        <a:xfrm>
          <a:off x="0" y="0"/>
          <a:ext cx="0" cy="0"/>
          <a:chOff x="0" y="0"/>
          <a:chExt cx="0" cy="0"/>
        </a:xfrm>
      </p:grpSpPr>
      <p:sp>
        <p:nvSpPr>
          <p:cNvPr id="60" name="Google Shape;60;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61" name="Google Shape;61;p16"/>
          <p:cNvPicPr preferRelativeResize="0"/>
          <p:nvPr/>
        </p:nvPicPr>
        <p:blipFill rotWithShape="1">
          <a:blip r:embed="rId2">
            <a:alphaModFix/>
          </a:blip>
          <a:srcRect b="0" l="0" r="0" t="0"/>
          <a:stretch/>
        </p:blipFill>
        <p:spPr>
          <a:xfrm>
            <a:off x="-2" y="39"/>
            <a:ext cx="9144003" cy="514343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5">
  <p:cSld name="TITLE_AND_BODY_5">
    <p:spTree>
      <p:nvGrpSpPr>
        <p:cNvPr id="62" name="Shape 62"/>
        <p:cNvGrpSpPr/>
        <p:nvPr/>
      </p:nvGrpSpPr>
      <p:grpSpPr>
        <a:xfrm>
          <a:off x="0" y="0"/>
          <a:ext cx="0" cy="0"/>
          <a:chOff x="0" y="0"/>
          <a:chExt cx="0" cy="0"/>
        </a:xfrm>
      </p:grpSpPr>
      <p:sp>
        <p:nvSpPr>
          <p:cNvPr id="63" name="Google Shape;63;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64" name="Google Shape;64;p17"/>
          <p:cNvPicPr preferRelativeResize="0"/>
          <p:nvPr/>
        </p:nvPicPr>
        <p:blipFill rotWithShape="1">
          <a:blip r:embed="rId2">
            <a:alphaModFix/>
          </a:blip>
          <a:srcRect b="0" l="0" r="0" t="0"/>
          <a:stretch/>
        </p:blipFill>
        <p:spPr>
          <a:xfrm>
            <a:off x="-2" y="39"/>
            <a:ext cx="9144003" cy="514343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lletpoints">
  <p:cSld name="SECTION_HEADER_1">
    <p:bg>
      <p:bgPr>
        <a:solidFill>
          <a:schemeClr val="dk1"/>
        </a:solidFill>
      </p:bgPr>
    </p:bg>
    <p:spTree>
      <p:nvGrpSpPr>
        <p:cNvPr id="65" name="Shape 65"/>
        <p:cNvGrpSpPr/>
        <p:nvPr/>
      </p:nvGrpSpPr>
      <p:grpSpPr>
        <a:xfrm>
          <a:off x="0" y="0"/>
          <a:ext cx="0" cy="0"/>
          <a:chOff x="0" y="0"/>
          <a:chExt cx="0" cy="0"/>
        </a:xfrm>
      </p:grpSpPr>
      <p:sp>
        <p:nvSpPr>
          <p:cNvPr id="66" name="Google Shape;66;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67" name="Google Shape;67;p18"/>
          <p:cNvPicPr preferRelativeResize="0"/>
          <p:nvPr/>
        </p:nvPicPr>
        <p:blipFill rotWithShape="1">
          <a:blip r:embed="rId2">
            <a:alphaModFix/>
          </a:blip>
          <a:srcRect b="0" l="0" r="0" t="0"/>
          <a:stretch/>
        </p:blipFill>
        <p:spPr>
          <a:xfrm>
            <a:off x="3550" y="0"/>
            <a:ext cx="9136902" cy="5143501"/>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6">
  <p:cSld name="TITLE_AND_BODY_6">
    <p:spTree>
      <p:nvGrpSpPr>
        <p:cNvPr id="68" name="Shape 68"/>
        <p:cNvGrpSpPr/>
        <p:nvPr/>
      </p:nvGrpSpPr>
      <p:grpSpPr>
        <a:xfrm>
          <a:off x="0" y="0"/>
          <a:ext cx="0" cy="0"/>
          <a:chOff x="0" y="0"/>
          <a:chExt cx="0" cy="0"/>
        </a:xfrm>
      </p:grpSpPr>
      <p:sp>
        <p:nvSpPr>
          <p:cNvPr id="69" name="Google Shape;69;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70" name="Google Shape;70;p19"/>
          <p:cNvPicPr preferRelativeResize="0"/>
          <p:nvPr/>
        </p:nvPicPr>
        <p:blipFill rotWithShape="1">
          <a:blip r:embed="rId2">
            <a:alphaModFix/>
          </a:blip>
          <a:srcRect b="0" l="0" r="0" t="0"/>
          <a:stretch/>
        </p:blipFill>
        <p:spPr>
          <a:xfrm>
            <a:off x="-2" y="39"/>
            <a:ext cx="9144003" cy="5143435"/>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7">
  <p:cSld name="TITLE_AND_BODY_7">
    <p:spTree>
      <p:nvGrpSpPr>
        <p:cNvPr id="71" name="Shape 71"/>
        <p:cNvGrpSpPr/>
        <p:nvPr/>
      </p:nvGrpSpPr>
      <p:grpSpPr>
        <a:xfrm>
          <a:off x="0" y="0"/>
          <a:ext cx="0" cy="0"/>
          <a:chOff x="0" y="0"/>
          <a:chExt cx="0" cy="0"/>
        </a:xfrm>
      </p:grpSpPr>
      <p:sp>
        <p:nvSpPr>
          <p:cNvPr id="72" name="Google Shape;72;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73" name="Google Shape;73;p20"/>
          <p:cNvPicPr preferRelativeResize="0"/>
          <p:nvPr/>
        </p:nvPicPr>
        <p:blipFill rotWithShape="1">
          <a:blip r:embed="rId2">
            <a:alphaModFix/>
          </a:blip>
          <a:srcRect b="0" l="0" r="0" t="0"/>
          <a:stretch/>
        </p:blipFill>
        <p:spPr>
          <a:xfrm>
            <a:off x="-2" y="39"/>
            <a:ext cx="9144003" cy="514343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8">
  <p:cSld name="TITLE_AND_BODY_8">
    <p:spTree>
      <p:nvGrpSpPr>
        <p:cNvPr id="74" name="Shape 74"/>
        <p:cNvGrpSpPr/>
        <p:nvPr/>
      </p:nvGrpSpPr>
      <p:grpSpPr>
        <a:xfrm>
          <a:off x="0" y="0"/>
          <a:ext cx="0" cy="0"/>
          <a:chOff x="0" y="0"/>
          <a:chExt cx="0" cy="0"/>
        </a:xfrm>
      </p:grpSpPr>
      <p:sp>
        <p:nvSpPr>
          <p:cNvPr id="75" name="Google Shape;75;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76" name="Google Shape;76;p21"/>
          <p:cNvPicPr preferRelativeResize="0"/>
          <p:nvPr/>
        </p:nvPicPr>
        <p:blipFill rotWithShape="1">
          <a:blip r:embed="rId2">
            <a:alphaModFix/>
          </a:blip>
          <a:srcRect b="0" l="0" r="0" t="0"/>
          <a:stretch/>
        </p:blipFill>
        <p:spPr>
          <a:xfrm>
            <a:off x="-2" y="39"/>
            <a:ext cx="9144003" cy="514343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lletpoints 1">
  <p:cSld name="SECTION_HEADER_2">
    <p:bg>
      <p:bgPr>
        <a:solidFill>
          <a:schemeClr val="dk1"/>
        </a:solidFill>
      </p:bgPr>
    </p:bg>
    <p:spTree>
      <p:nvGrpSpPr>
        <p:cNvPr id="77" name="Shape 77"/>
        <p:cNvGrpSpPr/>
        <p:nvPr/>
      </p:nvGrpSpPr>
      <p:grpSpPr>
        <a:xfrm>
          <a:off x="0" y="0"/>
          <a:ext cx="0" cy="0"/>
          <a:chOff x="0" y="0"/>
          <a:chExt cx="0" cy="0"/>
        </a:xfrm>
      </p:grpSpPr>
      <p:sp>
        <p:nvSpPr>
          <p:cNvPr id="78" name="Google Shape;78;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79" name="Google Shape;79;p22"/>
          <p:cNvPicPr preferRelativeResize="0"/>
          <p:nvPr/>
        </p:nvPicPr>
        <p:blipFill rotWithShape="1">
          <a:blip r:embed="rId2">
            <a:alphaModFix/>
          </a:blip>
          <a:srcRect b="0" l="0" r="0" t="0"/>
          <a:stretch/>
        </p:blipFill>
        <p:spPr>
          <a:xfrm>
            <a:off x="3550" y="0"/>
            <a:ext cx="9136902" cy="5143501"/>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9">
  <p:cSld name="TITLE_AND_BODY_9">
    <p:spTree>
      <p:nvGrpSpPr>
        <p:cNvPr id="80" name="Shape 80"/>
        <p:cNvGrpSpPr/>
        <p:nvPr/>
      </p:nvGrpSpPr>
      <p:grpSpPr>
        <a:xfrm>
          <a:off x="0" y="0"/>
          <a:ext cx="0" cy="0"/>
          <a:chOff x="0" y="0"/>
          <a:chExt cx="0" cy="0"/>
        </a:xfrm>
      </p:grpSpPr>
      <p:sp>
        <p:nvSpPr>
          <p:cNvPr id="81" name="Google Shape;81;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82" name="Google Shape;82;p23"/>
          <p:cNvPicPr preferRelativeResize="0"/>
          <p:nvPr/>
        </p:nvPicPr>
        <p:blipFill rotWithShape="1">
          <a:blip r:embed="rId2">
            <a:alphaModFix/>
          </a:blip>
          <a:srcRect b="0" l="0" r="0" t="0"/>
          <a:stretch/>
        </p:blipFill>
        <p:spPr>
          <a:xfrm>
            <a:off x="-2" y="39"/>
            <a:ext cx="9144003" cy="514343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0">
  <p:cSld name="TITLE_AND_BODY_10">
    <p:spTree>
      <p:nvGrpSpPr>
        <p:cNvPr id="83" name="Shape 83"/>
        <p:cNvGrpSpPr/>
        <p:nvPr/>
      </p:nvGrpSpPr>
      <p:grpSpPr>
        <a:xfrm>
          <a:off x="0" y="0"/>
          <a:ext cx="0" cy="0"/>
          <a:chOff x="0" y="0"/>
          <a:chExt cx="0" cy="0"/>
        </a:xfrm>
      </p:grpSpPr>
      <p:sp>
        <p:nvSpPr>
          <p:cNvPr id="84" name="Google Shape;84;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85" name="Google Shape;85;p24"/>
          <p:cNvPicPr preferRelativeResize="0"/>
          <p:nvPr/>
        </p:nvPicPr>
        <p:blipFill rotWithShape="1">
          <a:blip r:embed="rId2">
            <a:alphaModFix/>
          </a:blip>
          <a:srcRect b="0" l="0" r="0" t="0"/>
          <a:stretch/>
        </p:blipFill>
        <p:spPr>
          <a:xfrm>
            <a:off x="-2" y="39"/>
            <a:ext cx="9144003" cy="514343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1">
  <p:cSld name="TITLE_AND_BODY_11">
    <p:spTree>
      <p:nvGrpSpPr>
        <p:cNvPr id="86" name="Shape 86"/>
        <p:cNvGrpSpPr/>
        <p:nvPr/>
      </p:nvGrpSpPr>
      <p:grpSpPr>
        <a:xfrm>
          <a:off x="0" y="0"/>
          <a:ext cx="0" cy="0"/>
          <a:chOff x="0" y="0"/>
          <a:chExt cx="0" cy="0"/>
        </a:xfrm>
      </p:grpSpPr>
      <p:sp>
        <p:nvSpPr>
          <p:cNvPr id="87" name="Google Shape;87;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88" name="Google Shape;88;p25"/>
          <p:cNvPicPr preferRelativeResize="0"/>
          <p:nvPr/>
        </p:nvPicPr>
        <p:blipFill rotWithShape="1">
          <a:blip r:embed="rId2">
            <a:alphaModFix/>
          </a:blip>
          <a:srcRect b="0" l="0" r="0" t="0"/>
          <a:stretch/>
        </p:blipFill>
        <p:spPr>
          <a:xfrm>
            <a:off x="-2" y="39"/>
            <a:ext cx="9144003" cy="514343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lletpoints 2">
  <p:cSld name="SECTION_HEADER_3">
    <p:bg>
      <p:bgPr>
        <a:solidFill>
          <a:schemeClr val="dk1"/>
        </a:solidFill>
      </p:bgPr>
    </p:bg>
    <p:spTree>
      <p:nvGrpSpPr>
        <p:cNvPr id="89" name="Shape 89"/>
        <p:cNvGrpSpPr/>
        <p:nvPr/>
      </p:nvGrpSpPr>
      <p:grpSpPr>
        <a:xfrm>
          <a:off x="0" y="0"/>
          <a:ext cx="0" cy="0"/>
          <a:chOff x="0" y="0"/>
          <a:chExt cx="0" cy="0"/>
        </a:xfrm>
      </p:grpSpPr>
      <p:sp>
        <p:nvSpPr>
          <p:cNvPr id="90" name="Google Shape;90;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91" name="Google Shape;91;p26"/>
          <p:cNvPicPr preferRelativeResize="0"/>
          <p:nvPr/>
        </p:nvPicPr>
        <p:blipFill rotWithShape="1">
          <a:blip r:embed="rId2">
            <a:alphaModFix/>
          </a:blip>
          <a:srcRect b="0" l="0" r="0" t="0"/>
          <a:stretch/>
        </p:blipFill>
        <p:spPr>
          <a:xfrm>
            <a:off x="3550" y="0"/>
            <a:ext cx="9136902" cy="5143501"/>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2">
  <p:cSld name="TITLE_AND_BODY_12">
    <p:spTree>
      <p:nvGrpSpPr>
        <p:cNvPr id="92" name="Shape 92"/>
        <p:cNvGrpSpPr/>
        <p:nvPr/>
      </p:nvGrpSpPr>
      <p:grpSpPr>
        <a:xfrm>
          <a:off x="0" y="0"/>
          <a:ext cx="0" cy="0"/>
          <a:chOff x="0" y="0"/>
          <a:chExt cx="0" cy="0"/>
        </a:xfrm>
      </p:grpSpPr>
      <p:sp>
        <p:nvSpPr>
          <p:cNvPr id="93" name="Google Shape;93;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94" name="Google Shape;94;p27"/>
          <p:cNvPicPr preferRelativeResize="0"/>
          <p:nvPr/>
        </p:nvPicPr>
        <p:blipFill rotWithShape="1">
          <a:blip r:embed="rId2">
            <a:alphaModFix/>
          </a:blip>
          <a:srcRect b="0" l="0" r="0" t="0"/>
          <a:stretch/>
        </p:blipFill>
        <p:spPr>
          <a:xfrm>
            <a:off x="-2" y="39"/>
            <a:ext cx="9144003" cy="514343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3">
  <p:cSld name="TITLE_AND_BODY_13">
    <p:spTree>
      <p:nvGrpSpPr>
        <p:cNvPr id="95" name="Shape 95"/>
        <p:cNvGrpSpPr/>
        <p:nvPr/>
      </p:nvGrpSpPr>
      <p:grpSpPr>
        <a:xfrm>
          <a:off x="0" y="0"/>
          <a:ext cx="0" cy="0"/>
          <a:chOff x="0" y="0"/>
          <a:chExt cx="0" cy="0"/>
        </a:xfrm>
      </p:grpSpPr>
      <p:sp>
        <p:nvSpPr>
          <p:cNvPr id="96" name="Google Shape;96;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97" name="Google Shape;97;p28"/>
          <p:cNvPicPr preferRelativeResize="0"/>
          <p:nvPr/>
        </p:nvPicPr>
        <p:blipFill rotWithShape="1">
          <a:blip r:embed="rId2">
            <a:alphaModFix/>
          </a:blip>
          <a:srcRect b="0" l="0" r="0" t="0"/>
          <a:stretch/>
        </p:blipFill>
        <p:spPr>
          <a:xfrm>
            <a:off x="-2" y="39"/>
            <a:ext cx="9144003" cy="514343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4">
  <p:cSld name="TITLE_AND_BODY_14">
    <p:spTree>
      <p:nvGrpSpPr>
        <p:cNvPr id="98" name="Shape 98"/>
        <p:cNvGrpSpPr/>
        <p:nvPr/>
      </p:nvGrpSpPr>
      <p:grpSpPr>
        <a:xfrm>
          <a:off x="0" y="0"/>
          <a:ext cx="0" cy="0"/>
          <a:chOff x="0" y="0"/>
          <a:chExt cx="0" cy="0"/>
        </a:xfrm>
      </p:grpSpPr>
      <p:sp>
        <p:nvSpPr>
          <p:cNvPr id="99" name="Google Shape;99;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00" name="Google Shape;100;p29"/>
          <p:cNvPicPr preferRelativeResize="0"/>
          <p:nvPr/>
        </p:nvPicPr>
        <p:blipFill rotWithShape="1">
          <a:blip r:embed="rId2">
            <a:alphaModFix/>
          </a:blip>
          <a:srcRect b="0" l="0" r="0" t="0"/>
          <a:stretch/>
        </p:blipFill>
        <p:spPr>
          <a:xfrm>
            <a:off x="-2" y="39"/>
            <a:ext cx="9144003" cy="5143435"/>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01" name="Shape 101"/>
        <p:cNvGrpSpPr/>
        <p:nvPr/>
      </p:nvGrpSpPr>
      <p:grpSpPr>
        <a:xfrm>
          <a:off x="0" y="0"/>
          <a:ext cx="0" cy="0"/>
          <a:chOff x="0" y="0"/>
          <a:chExt cx="0" cy="0"/>
        </a:xfrm>
      </p:grpSpPr>
      <p:sp>
        <p:nvSpPr>
          <p:cNvPr id="102" name="Google Shape;102;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03" name="Google Shape;103;p30"/>
          <p:cNvPicPr preferRelativeResize="0"/>
          <p:nvPr/>
        </p:nvPicPr>
        <p:blipFill rotWithShape="1">
          <a:blip r:embed="rId2">
            <a:alphaModFix/>
          </a:blip>
          <a:srcRect b="0" l="0" r="0" t="0"/>
          <a:stretch/>
        </p:blipFill>
        <p:spPr>
          <a:xfrm>
            <a:off x="8012850" y="51200"/>
            <a:ext cx="936076" cy="935199"/>
          </a:xfrm>
          <a:prstGeom prst="rect">
            <a:avLst/>
          </a:prstGeom>
          <a:noFill/>
          <a:ln>
            <a:noFill/>
          </a:ln>
        </p:spPr>
      </p:pic>
      <p:cxnSp>
        <p:nvCxnSpPr>
          <p:cNvPr id="104" name="Google Shape;104;p30"/>
          <p:cNvCxnSpPr/>
          <p:nvPr/>
        </p:nvCxnSpPr>
        <p:spPr>
          <a:xfrm>
            <a:off x="404475" y="906825"/>
            <a:ext cx="8324700" cy="0"/>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ulo de la clase">
  <p:cSld name="TITLE_1">
    <p:spTree>
      <p:nvGrpSpPr>
        <p:cNvPr id="105" name="Shape 105"/>
        <p:cNvGrpSpPr/>
        <p:nvPr/>
      </p:nvGrpSpPr>
      <p:grpSpPr>
        <a:xfrm>
          <a:off x="0" y="0"/>
          <a:ext cx="0" cy="0"/>
          <a:chOff x="0" y="0"/>
          <a:chExt cx="0" cy="0"/>
        </a:xfrm>
      </p:grpSpPr>
      <p:pic>
        <p:nvPicPr>
          <p:cNvPr id="106" name="Google Shape;106;p31"/>
          <p:cNvPicPr preferRelativeResize="0"/>
          <p:nvPr/>
        </p:nvPicPr>
        <p:blipFill rotWithShape="1">
          <a:blip r:embed="rId2">
            <a:alphaModFix/>
          </a:blip>
          <a:srcRect b="0" l="0" r="0" t="0"/>
          <a:stretch/>
        </p:blipFill>
        <p:spPr>
          <a:xfrm>
            <a:off x="-2" y="39"/>
            <a:ext cx="9144003" cy="5143435"/>
          </a:xfrm>
          <a:prstGeom prst="rect">
            <a:avLst/>
          </a:prstGeom>
          <a:noFill/>
          <a:ln>
            <a:noFill/>
          </a:ln>
        </p:spPr>
      </p:pic>
      <p:sp>
        <p:nvSpPr>
          <p:cNvPr id="107" name="Google Shape;107;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08" name="Google Shape;108;p31"/>
          <p:cNvPicPr preferRelativeResize="0"/>
          <p:nvPr/>
        </p:nvPicPr>
        <p:blipFill rotWithShape="1">
          <a:blip r:embed="rId3">
            <a:alphaModFix/>
          </a:blip>
          <a:srcRect b="0" l="0" r="0" t="0"/>
          <a:stretch/>
        </p:blipFill>
        <p:spPr>
          <a:xfrm>
            <a:off x="5162650" y="2457625"/>
            <a:ext cx="1950000" cy="294450"/>
          </a:xfrm>
          <a:prstGeom prst="rect">
            <a:avLst/>
          </a:prstGeom>
          <a:noFill/>
          <a:ln>
            <a:noFill/>
          </a:ln>
        </p:spPr>
      </p:pic>
      <p:sp>
        <p:nvSpPr>
          <p:cNvPr id="109" name="Google Shape;109;p31"/>
          <p:cNvSpPr txBox="1"/>
          <p:nvPr/>
        </p:nvSpPr>
        <p:spPr>
          <a:xfrm>
            <a:off x="0" y="2021800"/>
            <a:ext cx="9144000" cy="633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1" lang="en" sz="3600" u="none" cap="none" strike="noStrike">
                <a:solidFill>
                  <a:schemeClr val="dk1"/>
                </a:solidFill>
                <a:latin typeface="Work Sans"/>
                <a:ea typeface="Work Sans"/>
                <a:cs typeface="Work Sans"/>
                <a:sym typeface="Work Sans"/>
              </a:rPr>
              <a:t>TÍTULO</a:t>
            </a:r>
            <a:r>
              <a:rPr b="1" i="0" lang="en" sz="3600" u="none" cap="none" strike="noStrike">
                <a:solidFill>
                  <a:schemeClr val="dk1"/>
                </a:solidFill>
                <a:latin typeface="Work Sans"/>
                <a:ea typeface="Work Sans"/>
                <a:cs typeface="Work Sans"/>
                <a:sym typeface="Work Sans"/>
              </a:rPr>
              <a:t> DE LA CLASE</a:t>
            </a:r>
            <a:endParaRPr b="1" i="0" sz="3600" u="none" cap="none" strike="noStrike">
              <a:solidFill>
                <a:schemeClr val="dk1"/>
              </a:solidFill>
              <a:latin typeface="Work Sans"/>
              <a:ea typeface="Work Sans"/>
              <a:cs typeface="Work Sans"/>
              <a:sym typeface="Work Sans"/>
            </a:endParaRPr>
          </a:p>
        </p:txBody>
      </p:sp>
      <p:sp>
        <p:nvSpPr>
          <p:cNvPr id="110" name="Google Shape;110;p31"/>
          <p:cNvSpPr txBox="1"/>
          <p:nvPr/>
        </p:nvSpPr>
        <p:spPr>
          <a:xfrm>
            <a:off x="178450" y="4437200"/>
            <a:ext cx="4679400" cy="475800"/>
          </a:xfrm>
          <a:prstGeom prst="rect">
            <a:avLst/>
          </a:prstGeom>
          <a:noFill/>
          <a:ln>
            <a:noFill/>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2000"/>
              <a:buFont typeface="Arial"/>
              <a:buNone/>
            </a:pPr>
            <a:r>
              <a:rPr b="0" i="0" lang="en" sz="800" u="none" cap="none" strike="noStrike">
                <a:solidFill>
                  <a:schemeClr val="dk1"/>
                </a:solidFill>
                <a:latin typeface="Work Sans"/>
                <a:ea typeface="Work Sans"/>
                <a:cs typeface="Work Sans"/>
                <a:sym typeface="Work Sans"/>
              </a:rPr>
              <a:t>     Módulo 1.  Clase XX (núm)</a:t>
            </a:r>
            <a:endParaRPr b="0" i="0" sz="200" u="none" cap="none" strike="noStrike">
              <a:solidFill>
                <a:schemeClr val="dk1"/>
              </a:solidFill>
              <a:latin typeface="Work Sans"/>
              <a:ea typeface="Work Sans"/>
              <a:cs typeface="Work Sans"/>
              <a:sym typeface="Work Sans"/>
            </a:endParaRPr>
          </a:p>
        </p:txBody>
      </p:sp>
      <p:sp>
        <p:nvSpPr>
          <p:cNvPr id="111" name="Google Shape;111;p31"/>
          <p:cNvSpPr txBox="1"/>
          <p:nvPr/>
        </p:nvSpPr>
        <p:spPr>
          <a:xfrm>
            <a:off x="5521121" y="4437200"/>
            <a:ext cx="3278400" cy="475800"/>
          </a:xfrm>
          <a:prstGeom prst="rect">
            <a:avLst/>
          </a:prstGeom>
          <a:noFill/>
          <a:ln>
            <a:noFill/>
          </a:ln>
        </p:spPr>
        <p:txBody>
          <a:bodyPr anchorCtr="0" anchor="ctr" bIns="91425" lIns="91425" spcFirstLastPara="1" rIns="91425" wrap="square" tIns="91425">
            <a:noAutofit/>
          </a:bodyPr>
          <a:lstStyle/>
          <a:p>
            <a:pPr indent="0" lvl="0" marL="0" marR="0" rtl="0" algn="r">
              <a:lnSpc>
                <a:spcPct val="150000"/>
              </a:lnSpc>
              <a:spcBef>
                <a:spcPts val="0"/>
              </a:spcBef>
              <a:spcAft>
                <a:spcPts val="0"/>
              </a:spcAft>
              <a:buClr>
                <a:srgbClr val="000000"/>
              </a:buClr>
              <a:buSzPts val="2000"/>
              <a:buFont typeface="Arial"/>
              <a:buNone/>
            </a:pPr>
            <a:r>
              <a:rPr b="0" i="0" lang="en" sz="900" u="none" cap="none" strike="noStrike">
                <a:solidFill>
                  <a:schemeClr val="dk1"/>
                </a:solidFill>
                <a:latin typeface="Work Sans"/>
                <a:ea typeface="Work Sans"/>
                <a:cs typeface="Work Sans"/>
                <a:sym typeface="Work Sans"/>
              </a:rPr>
              <a:t>Carrera Full Stack</a:t>
            </a:r>
            <a:endParaRPr b="0" i="0" sz="300" u="none" cap="none" strike="noStrike">
              <a:solidFill>
                <a:schemeClr val="dk1"/>
              </a:solidFill>
              <a:latin typeface="Work Sans"/>
              <a:ea typeface="Work Sans"/>
              <a:cs typeface="Work Sans"/>
              <a:sym typeface="Work Sans"/>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ulo de la clase 1">
  <p:cSld name="TITLE_2">
    <p:spTree>
      <p:nvGrpSpPr>
        <p:cNvPr id="112" name="Shape 112"/>
        <p:cNvGrpSpPr/>
        <p:nvPr/>
      </p:nvGrpSpPr>
      <p:grpSpPr>
        <a:xfrm>
          <a:off x="0" y="0"/>
          <a:ext cx="0" cy="0"/>
          <a:chOff x="0" y="0"/>
          <a:chExt cx="0" cy="0"/>
        </a:xfrm>
      </p:grpSpPr>
      <p:pic>
        <p:nvPicPr>
          <p:cNvPr id="113" name="Google Shape;113;p32"/>
          <p:cNvPicPr preferRelativeResize="0"/>
          <p:nvPr/>
        </p:nvPicPr>
        <p:blipFill rotWithShape="1">
          <a:blip r:embed="rId2">
            <a:alphaModFix/>
          </a:blip>
          <a:srcRect b="0" l="0" r="0" t="0"/>
          <a:stretch/>
        </p:blipFill>
        <p:spPr>
          <a:xfrm>
            <a:off x="-2" y="39"/>
            <a:ext cx="9144003" cy="5143435"/>
          </a:xfrm>
          <a:prstGeom prst="rect">
            <a:avLst/>
          </a:prstGeom>
          <a:noFill/>
          <a:ln>
            <a:noFill/>
          </a:ln>
        </p:spPr>
      </p:pic>
      <p:sp>
        <p:nvSpPr>
          <p:cNvPr id="114" name="Google Shape;114;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15" name="Google Shape;115;p32"/>
          <p:cNvPicPr preferRelativeResize="0"/>
          <p:nvPr/>
        </p:nvPicPr>
        <p:blipFill rotWithShape="1">
          <a:blip r:embed="rId3">
            <a:alphaModFix/>
          </a:blip>
          <a:srcRect b="0" l="0" r="0" t="0"/>
          <a:stretch/>
        </p:blipFill>
        <p:spPr>
          <a:xfrm>
            <a:off x="5162650" y="2457625"/>
            <a:ext cx="1950000" cy="294450"/>
          </a:xfrm>
          <a:prstGeom prst="rect">
            <a:avLst/>
          </a:prstGeom>
          <a:noFill/>
          <a:ln>
            <a:noFill/>
          </a:ln>
        </p:spPr>
      </p:pic>
      <p:sp>
        <p:nvSpPr>
          <p:cNvPr id="116" name="Google Shape;116;p32"/>
          <p:cNvSpPr txBox="1"/>
          <p:nvPr/>
        </p:nvSpPr>
        <p:spPr>
          <a:xfrm>
            <a:off x="0" y="2021800"/>
            <a:ext cx="9144000" cy="633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1" lang="en" sz="3600" u="none" cap="none" strike="noStrike">
                <a:solidFill>
                  <a:schemeClr val="dk1"/>
                </a:solidFill>
                <a:latin typeface="Work Sans"/>
                <a:ea typeface="Work Sans"/>
                <a:cs typeface="Work Sans"/>
                <a:sym typeface="Work Sans"/>
              </a:rPr>
              <a:t>TÍTULO</a:t>
            </a:r>
            <a:r>
              <a:rPr b="1" i="0" lang="en" sz="3600" u="none" cap="none" strike="noStrike">
                <a:solidFill>
                  <a:schemeClr val="dk1"/>
                </a:solidFill>
                <a:latin typeface="Work Sans"/>
                <a:ea typeface="Work Sans"/>
                <a:cs typeface="Work Sans"/>
                <a:sym typeface="Work Sans"/>
              </a:rPr>
              <a:t> DE LA CLASE</a:t>
            </a:r>
            <a:endParaRPr b="1" i="0" sz="3600" u="none" cap="none" strike="noStrike">
              <a:solidFill>
                <a:schemeClr val="dk1"/>
              </a:solidFill>
              <a:latin typeface="Work Sans"/>
              <a:ea typeface="Work Sans"/>
              <a:cs typeface="Work Sans"/>
              <a:sym typeface="Work Sans"/>
            </a:endParaRPr>
          </a:p>
        </p:txBody>
      </p:sp>
      <p:sp>
        <p:nvSpPr>
          <p:cNvPr id="117" name="Google Shape;117;p32"/>
          <p:cNvSpPr txBox="1"/>
          <p:nvPr/>
        </p:nvSpPr>
        <p:spPr>
          <a:xfrm>
            <a:off x="178450" y="4437200"/>
            <a:ext cx="4679400" cy="475800"/>
          </a:xfrm>
          <a:prstGeom prst="rect">
            <a:avLst/>
          </a:prstGeom>
          <a:noFill/>
          <a:ln>
            <a:noFill/>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2000"/>
              <a:buFont typeface="Arial"/>
              <a:buNone/>
            </a:pPr>
            <a:r>
              <a:rPr b="0" i="0" lang="en" sz="800" u="none" cap="none" strike="noStrike">
                <a:solidFill>
                  <a:schemeClr val="dk1"/>
                </a:solidFill>
                <a:latin typeface="Work Sans"/>
                <a:ea typeface="Work Sans"/>
                <a:cs typeface="Work Sans"/>
                <a:sym typeface="Work Sans"/>
              </a:rPr>
              <a:t>     Módulo 1.  Clase XX (núm)</a:t>
            </a:r>
            <a:endParaRPr b="0" i="0" sz="200" u="none" cap="none" strike="noStrike">
              <a:solidFill>
                <a:schemeClr val="dk1"/>
              </a:solidFill>
              <a:latin typeface="Work Sans"/>
              <a:ea typeface="Work Sans"/>
              <a:cs typeface="Work Sans"/>
              <a:sym typeface="Work Sans"/>
            </a:endParaRPr>
          </a:p>
        </p:txBody>
      </p:sp>
      <p:sp>
        <p:nvSpPr>
          <p:cNvPr id="118" name="Google Shape;118;p32"/>
          <p:cNvSpPr txBox="1"/>
          <p:nvPr/>
        </p:nvSpPr>
        <p:spPr>
          <a:xfrm>
            <a:off x="5521121" y="4437200"/>
            <a:ext cx="3278400" cy="475800"/>
          </a:xfrm>
          <a:prstGeom prst="rect">
            <a:avLst/>
          </a:prstGeom>
          <a:noFill/>
          <a:ln>
            <a:noFill/>
          </a:ln>
        </p:spPr>
        <p:txBody>
          <a:bodyPr anchorCtr="0" anchor="ctr" bIns="91425" lIns="91425" spcFirstLastPara="1" rIns="91425" wrap="square" tIns="91425">
            <a:noAutofit/>
          </a:bodyPr>
          <a:lstStyle/>
          <a:p>
            <a:pPr indent="0" lvl="0" marL="0" marR="0" rtl="0" algn="r">
              <a:lnSpc>
                <a:spcPct val="150000"/>
              </a:lnSpc>
              <a:spcBef>
                <a:spcPts val="0"/>
              </a:spcBef>
              <a:spcAft>
                <a:spcPts val="0"/>
              </a:spcAft>
              <a:buClr>
                <a:srgbClr val="000000"/>
              </a:buClr>
              <a:buSzPts val="2000"/>
              <a:buFont typeface="Arial"/>
              <a:buNone/>
            </a:pPr>
            <a:r>
              <a:rPr b="0" i="0" lang="en" sz="900" u="none" cap="none" strike="noStrike">
                <a:solidFill>
                  <a:schemeClr val="dk1"/>
                </a:solidFill>
                <a:latin typeface="Work Sans"/>
                <a:ea typeface="Work Sans"/>
                <a:cs typeface="Work Sans"/>
                <a:sym typeface="Work Sans"/>
              </a:rPr>
              <a:t>Carrera Full Stack</a:t>
            </a:r>
            <a:endParaRPr b="0" i="0" sz="300" u="none" cap="none" strike="noStrike">
              <a:solidFill>
                <a:schemeClr val="dk1"/>
              </a:solidFill>
              <a:latin typeface="Work Sans"/>
              <a:ea typeface="Work Sans"/>
              <a:cs typeface="Work Sans"/>
              <a:sym typeface="Work San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5">
  <p:cSld name="TITLE_AND_BODY_15">
    <p:spTree>
      <p:nvGrpSpPr>
        <p:cNvPr id="119" name="Shape 119"/>
        <p:cNvGrpSpPr/>
        <p:nvPr/>
      </p:nvGrpSpPr>
      <p:grpSpPr>
        <a:xfrm>
          <a:off x="0" y="0"/>
          <a:ext cx="0" cy="0"/>
          <a:chOff x="0" y="0"/>
          <a:chExt cx="0" cy="0"/>
        </a:xfrm>
      </p:grpSpPr>
      <p:sp>
        <p:nvSpPr>
          <p:cNvPr id="120" name="Google Shape;120;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21" name="Google Shape;121;p33"/>
          <p:cNvPicPr preferRelativeResize="0"/>
          <p:nvPr/>
        </p:nvPicPr>
        <p:blipFill rotWithShape="1">
          <a:blip r:embed="rId2">
            <a:alphaModFix/>
          </a:blip>
          <a:srcRect b="0" l="0" r="0" t="0"/>
          <a:stretch/>
        </p:blipFill>
        <p:spPr>
          <a:xfrm>
            <a:off x="-2" y="39"/>
            <a:ext cx="9144003" cy="5143435"/>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6">
  <p:cSld name="TITLE_AND_BODY_16">
    <p:spTree>
      <p:nvGrpSpPr>
        <p:cNvPr id="122" name="Shape 122"/>
        <p:cNvGrpSpPr/>
        <p:nvPr/>
      </p:nvGrpSpPr>
      <p:grpSpPr>
        <a:xfrm>
          <a:off x="0" y="0"/>
          <a:ext cx="0" cy="0"/>
          <a:chOff x="0" y="0"/>
          <a:chExt cx="0" cy="0"/>
        </a:xfrm>
      </p:grpSpPr>
      <p:sp>
        <p:nvSpPr>
          <p:cNvPr id="123" name="Google Shape;123;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24" name="Google Shape;124;p34"/>
          <p:cNvPicPr preferRelativeResize="0"/>
          <p:nvPr/>
        </p:nvPicPr>
        <p:blipFill rotWithShape="1">
          <a:blip r:embed="rId2">
            <a:alphaModFix/>
          </a:blip>
          <a:srcRect b="0" l="0" r="0" t="0"/>
          <a:stretch/>
        </p:blipFill>
        <p:spPr>
          <a:xfrm>
            <a:off x="-2" y="39"/>
            <a:ext cx="9144003" cy="514343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2">
    <p:spTree>
      <p:nvGrpSpPr>
        <p:cNvPr id="125" name="Shape 125"/>
        <p:cNvGrpSpPr/>
        <p:nvPr/>
      </p:nvGrpSpPr>
      <p:grpSpPr>
        <a:xfrm>
          <a:off x="0" y="0"/>
          <a:ext cx="0" cy="0"/>
          <a:chOff x="0" y="0"/>
          <a:chExt cx="0" cy="0"/>
        </a:xfrm>
      </p:grpSpPr>
      <p:sp>
        <p:nvSpPr>
          <p:cNvPr id="126" name="Google Shape;126;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27" name="Google Shape;127;p35"/>
          <p:cNvPicPr preferRelativeResize="0"/>
          <p:nvPr/>
        </p:nvPicPr>
        <p:blipFill rotWithShape="1">
          <a:blip r:embed="rId2">
            <a:alphaModFix/>
          </a:blip>
          <a:srcRect b="0" l="0" r="0" t="0"/>
          <a:stretch/>
        </p:blipFill>
        <p:spPr>
          <a:xfrm>
            <a:off x="8012850" y="51200"/>
            <a:ext cx="936076" cy="935199"/>
          </a:xfrm>
          <a:prstGeom prst="rect">
            <a:avLst/>
          </a:prstGeom>
          <a:noFill/>
          <a:ln>
            <a:noFill/>
          </a:ln>
        </p:spPr>
      </p:pic>
      <p:cxnSp>
        <p:nvCxnSpPr>
          <p:cNvPr id="128" name="Google Shape;128;p35"/>
          <p:cNvCxnSpPr/>
          <p:nvPr/>
        </p:nvCxnSpPr>
        <p:spPr>
          <a:xfrm>
            <a:off x="404475" y="906825"/>
            <a:ext cx="8324700" cy="0"/>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7">
  <p:cSld name="TITLE_AND_BODY_17">
    <p:spTree>
      <p:nvGrpSpPr>
        <p:cNvPr id="129" name="Shape 129"/>
        <p:cNvGrpSpPr/>
        <p:nvPr/>
      </p:nvGrpSpPr>
      <p:grpSpPr>
        <a:xfrm>
          <a:off x="0" y="0"/>
          <a:ext cx="0" cy="0"/>
          <a:chOff x="0" y="0"/>
          <a:chExt cx="0" cy="0"/>
        </a:xfrm>
      </p:grpSpPr>
      <p:sp>
        <p:nvSpPr>
          <p:cNvPr id="130" name="Google Shape;130;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31" name="Google Shape;131;p36"/>
          <p:cNvPicPr preferRelativeResize="0"/>
          <p:nvPr/>
        </p:nvPicPr>
        <p:blipFill rotWithShape="1">
          <a:blip r:embed="rId2">
            <a:alphaModFix/>
          </a:blip>
          <a:srcRect b="0" l="0" r="0" t="0"/>
          <a:stretch/>
        </p:blipFill>
        <p:spPr>
          <a:xfrm>
            <a:off x="-2" y="39"/>
            <a:ext cx="9144003" cy="514343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8">
  <p:cSld name="TITLE_AND_BODY_18">
    <p:spTree>
      <p:nvGrpSpPr>
        <p:cNvPr id="132" name="Shape 132"/>
        <p:cNvGrpSpPr/>
        <p:nvPr/>
      </p:nvGrpSpPr>
      <p:grpSpPr>
        <a:xfrm>
          <a:off x="0" y="0"/>
          <a:ext cx="0" cy="0"/>
          <a:chOff x="0" y="0"/>
          <a:chExt cx="0" cy="0"/>
        </a:xfrm>
      </p:grpSpPr>
      <p:sp>
        <p:nvSpPr>
          <p:cNvPr id="133" name="Google Shape;133;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34" name="Google Shape;134;p37"/>
          <p:cNvPicPr preferRelativeResize="0"/>
          <p:nvPr/>
        </p:nvPicPr>
        <p:blipFill rotWithShape="1">
          <a:blip r:embed="rId2">
            <a:alphaModFix/>
          </a:blip>
          <a:srcRect b="0" l="0" r="0" t="0"/>
          <a:stretch/>
        </p:blipFill>
        <p:spPr>
          <a:xfrm>
            <a:off x="-2" y="39"/>
            <a:ext cx="9144003" cy="514343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9">
  <p:cSld name="TITLE_AND_BODY_19">
    <p:spTree>
      <p:nvGrpSpPr>
        <p:cNvPr id="135" name="Shape 135"/>
        <p:cNvGrpSpPr/>
        <p:nvPr/>
      </p:nvGrpSpPr>
      <p:grpSpPr>
        <a:xfrm>
          <a:off x="0" y="0"/>
          <a:ext cx="0" cy="0"/>
          <a:chOff x="0" y="0"/>
          <a:chExt cx="0" cy="0"/>
        </a:xfrm>
      </p:grpSpPr>
      <p:sp>
        <p:nvSpPr>
          <p:cNvPr id="136" name="Google Shape;136;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37" name="Google Shape;137;p38"/>
          <p:cNvPicPr preferRelativeResize="0"/>
          <p:nvPr/>
        </p:nvPicPr>
        <p:blipFill rotWithShape="1">
          <a:blip r:embed="rId2">
            <a:alphaModFix/>
          </a:blip>
          <a:srcRect b="0" l="0" r="0" t="0"/>
          <a:stretch/>
        </p:blipFill>
        <p:spPr>
          <a:xfrm>
            <a:off x="-2" y="39"/>
            <a:ext cx="9144003" cy="514343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0">
  <p:cSld name="TITLE_AND_BODY_20">
    <p:spTree>
      <p:nvGrpSpPr>
        <p:cNvPr id="138" name="Shape 138"/>
        <p:cNvGrpSpPr/>
        <p:nvPr/>
      </p:nvGrpSpPr>
      <p:grpSpPr>
        <a:xfrm>
          <a:off x="0" y="0"/>
          <a:ext cx="0" cy="0"/>
          <a:chOff x="0" y="0"/>
          <a:chExt cx="0" cy="0"/>
        </a:xfrm>
      </p:grpSpPr>
      <p:sp>
        <p:nvSpPr>
          <p:cNvPr id="139" name="Google Shape;139;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40" name="Google Shape;140;p39"/>
          <p:cNvPicPr preferRelativeResize="0"/>
          <p:nvPr/>
        </p:nvPicPr>
        <p:blipFill rotWithShape="1">
          <a:blip r:embed="rId2">
            <a:alphaModFix/>
          </a:blip>
          <a:srcRect b="0" l="0" r="0" t="0"/>
          <a:stretch/>
        </p:blipFill>
        <p:spPr>
          <a:xfrm>
            <a:off x="-2" y="39"/>
            <a:ext cx="9144003" cy="514343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1">
  <p:cSld name="TITLE_AND_TWO_COLUMNS_3">
    <p:spTree>
      <p:nvGrpSpPr>
        <p:cNvPr id="141" name="Shape 141"/>
        <p:cNvGrpSpPr/>
        <p:nvPr/>
      </p:nvGrpSpPr>
      <p:grpSpPr>
        <a:xfrm>
          <a:off x="0" y="0"/>
          <a:ext cx="0" cy="0"/>
          <a:chOff x="0" y="0"/>
          <a:chExt cx="0" cy="0"/>
        </a:xfrm>
      </p:grpSpPr>
      <p:sp>
        <p:nvSpPr>
          <p:cNvPr id="142" name="Google Shape;142;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43" name="Google Shape;143;p40"/>
          <p:cNvPicPr preferRelativeResize="0"/>
          <p:nvPr/>
        </p:nvPicPr>
        <p:blipFill rotWithShape="1">
          <a:blip r:embed="rId2">
            <a:alphaModFix/>
          </a:blip>
          <a:srcRect b="0" l="0" r="0" t="0"/>
          <a:stretch/>
        </p:blipFill>
        <p:spPr>
          <a:xfrm>
            <a:off x="8012850" y="51200"/>
            <a:ext cx="936076" cy="935199"/>
          </a:xfrm>
          <a:prstGeom prst="rect">
            <a:avLst/>
          </a:prstGeom>
          <a:noFill/>
          <a:ln>
            <a:noFill/>
          </a:ln>
        </p:spPr>
      </p:pic>
      <p:cxnSp>
        <p:nvCxnSpPr>
          <p:cNvPr id="144" name="Google Shape;144;p40"/>
          <p:cNvCxnSpPr/>
          <p:nvPr/>
        </p:nvCxnSpPr>
        <p:spPr>
          <a:xfrm>
            <a:off x="404475" y="906825"/>
            <a:ext cx="8324700" cy="0"/>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9" name="Shape 149"/>
        <p:cNvGrpSpPr/>
        <p:nvPr/>
      </p:nvGrpSpPr>
      <p:grpSpPr>
        <a:xfrm>
          <a:off x="0" y="0"/>
          <a:ext cx="0" cy="0"/>
          <a:chOff x="0" y="0"/>
          <a:chExt cx="0" cy="0"/>
        </a:xfrm>
      </p:grpSpPr>
      <p:sp>
        <p:nvSpPr>
          <p:cNvPr id="150" name="Google Shape;150;p42"/>
          <p:cNvSpPr txBox="1"/>
          <p:nvPr>
            <p:ph type="ctrTitle"/>
          </p:nvPr>
        </p:nvSpPr>
        <p:spPr>
          <a:xfrm>
            <a:off x="311708" y="744575"/>
            <a:ext cx="8520600" cy="20529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51" name="Google Shape;151;p42"/>
          <p:cNvSpPr txBox="1"/>
          <p:nvPr>
            <p:ph idx="1" type="subTitle"/>
          </p:nvPr>
        </p:nvSpPr>
        <p:spPr>
          <a:xfrm>
            <a:off x="311700" y="2834125"/>
            <a:ext cx="8520600" cy="7929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52" name="Google Shape;152;p42"/>
          <p:cNvSpPr txBox="1"/>
          <p:nvPr>
            <p:ph idx="12" type="sldNum"/>
          </p:nvPr>
        </p:nvSpPr>
        <p:spPr>
          <a:xfrm>
            <a:off x="8472458" y="4663217"/>
            <a:ext cx="5490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3" name="Shape 153"/>
        <p:cNvGrpSpPr/>
        <p:nvPr/>
      </p:nvGrpSpPr>
      <p:grpSpPr>
        <a:xfrm>
          <a:off x="0" y="0"/>
          <a:ext cx="0" cy="0"/>
          <a:chOff x="0" y="0"/>
          <a:chExt cx="0" cy="0"/>
        </a:xfrm>
      </p:grpSpPr>
      <p:sp>
        <p:nvSpPr>
          <p:cNvPr id="154" name="Google Shape;154;p4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5" name="Google Shape;155;p43"/>
          <p:cNvSpPr txBox="1"/>
          <p:nvPr>
            <p:ph idx="12" type="sldNum"/>
          </p:nvPr>
        </p:nvSpPr>
        <p:spPr>
          <a:xfrm>
            <a:off x="8472458" y="4663217"/>
            <a:ext cx="5490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6" name="Shape 156"/>
        <p:cNvGrpSpPr/>
        <p:nvPr/>
      </p:nvGrpSpPr>
      <p:grpSpPr>
        <a:xfrm>
          <a:off x="0" y="0"/>
          <a:ext cx="0" cy="0"/>
          <a:chOff x="0" y="0"/>
          <a:chExt cx="0" cy="0"/>
        </a:xfrm>
      </p:grpSpPr>
      <p:sp>
        <p:nvSpPr>
          <p:cNvPr id="157" name="Google Shape;157;p4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8" name="Google Shape;158;p4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23850" lvl="1" marL="914400" rtl="0">
              <a:spcBef>
                <a:spcPts val="0"/>
              </a:spcBef>
              <a:spcAft>
                <a:spcPts val="0"/>
              </a:spcAft>
              <a:buSzPts val="1500"/>
              <a:buChar char="○"/>
              <a:defRPr/>
            </a:lvl2pPr>
            <a:lvl3pPr indent="-323850" lvl="2" marL="1371600" rtl="0">
              <a:spcBef>
                <a:spcPts val="0"/>
              </a:spcBef>
              <a:spcAft>
                <a:spcPts val="0"/>
              </a:spcAft>
              <a:buSzPts val="1500"/>
              <a:buChar char="■"/>
              <a:defRPr/>
            </a:lvl3pPr>
            <a:lvl4pPr indent="-323850" lvl="3" marL="1828800" rtl="0">
              <a:spcBef>
                <a:spcPts val="0"/>
              </a:spcBef>
              <a:spcAft>
                <a:spcPts val="0"/>
              </a:spcAft>
              <a:buSzPts val="1500"/>
              <a:buChar char="●"/>
              <a:defRPr/>
            </a:lvl4pPr>
            <a:lvl5pPr indent="-323850" lvl="4" marL="2286000" rtl="0">
              <a:spcBef>
                <a:spcPts val="0"/>
              </a:spcBef>
              <a:spcAft>
                <a:spcPts val="0"/>
              </a:spcAft>
              <a:buSzPts val="1500"/>
              <a:buChar char="○"/>
              <a:defRPr/>
            </a:lvl5pPr>
            <a:lvl6pPr indent="-323850" lvl="5" marL="2743200" rtl="0">
              <a:spcBef>
                <a:spcPts val="0"/>
              </a:spcBef>
              <a:spcAft>
                <a:spcPts val="0"/>
              </a:spcAft>
              <a:buSzPts val="1500"/>
              <a:buChar char="■"/>
              <a:defRPr/>
            </a:lvl6pPr>
            <a:lvl7pPr indent="-323850" lvl="6" marL="3200400" rtl="0">
              <a:spcBef>
                <a:spcPts val="0"/>
              </a:spcBef>
              <a:spcAft>
                <a:spcPts val="0"/>
              </a:spcAft>
              <a:buSzPts val="1500"/>
              <a:buChar char="●"/>
              <a:defRPr/>
            </a:lvl7pPr>
            <a:lvl8pPr indent="-323850" lvl="7" marL="3657600" rtl="0">
              <a:spcBef>
                <a:spcPts val="0"/>
              </a:spcBef>
              <a:spcAft>
                <a:spcPts val="0"/>
              </a:spcAft>
              <a:buSzPts val="1500"/>
              <a:buChar char="○"/>
              <a:defRPr/>
            </a:lvl8pPr>
            <a:lvl9pPr indent="-323850" lvl="8" marL="4114800" rtl="0">
              <a:spcBef>
                <a:spcPts val="0"/>
              </a:spcBef>
              <a:spcAft>
                <a:spcPts val="0"/>
              </a:spcAft>
              <a:buSzPts val="1500"/>
              <a:buChar char="■"/>
              <a:defRPr/>
            </a:lvl9pPr>
          </a:lstStyle>
          <a:p/>
        </p:txBody>
      </p:sp>
      <p:sp>
        <p:nvSpPr>
          <p:cNvPr id="159" name="Google Shape;159;p44"/>
          <p:cNvSpPr txBox="1"/>
          <p:nvPr>
            <p:ph idx="12" type="sldNum"/>
          </p:nvPr>
        </p:nvSpPr>
        <p:spPr>
          <a:xfrm>
            <a:off x="8472458" y="4663217"/>
            <a:ext cx="5490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0" name="Shape 160"/>
        <p:cNvGrpSpPr/>
        <p:nvPr/>
      </p:nvGrpSpPr>
      <p:grpSpPr>
        <a:xfrm>
          <a:off x="0" y="0"/>
          <a:ext cx="0" cy="0"/>
          <a:chOff x="0" y="0"/>
          <a:chExt cx="0" cy="0"/>
        </a:xfrm>
      </p:grpSpPr>
      <p:sp>
        <p:nvSpPr>
          <p:cNvPr id="161" name="Google Shape;161;p4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2" name="Google Shape;162;p4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23850" lvl="0" marL="457200" rtl="0">
              <a:spcBef>
                <a:spcPts val="0"/>
              </a:spcBef>
              <a:spcAft>
                <a:spcPts val="0"/>
              </a:spcAft>
              <a:buSzPts val="1500"/>
              <a:buChar char="●"/>
              <a:defRPr sz="15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63" name="Google Shape;163;p4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23850" lvl="0" marL="457200" rtl="0">
              <a:spcBef>
                <a:spcPts val="0"/>
              </a:spcBef>
              <a:spcAft>
                <a:spcPts val="0"/>
              </a:spcAft>
              <a:buSzPts val="1500"/>
              <a:buChar char="●"/>
              <a:defRPr sz="15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64" name="Google Shape;164;p45"/>
          <p:cNvSpPr txBox="1"/>
          <p:nvPr>
            <p:ph idx="12" type="sldNum"/>
          </p:nvPr>
        </p:nvSpPr>
        <p:spPr>
          <a:xfrm>
            <a:off x="8472458" y="4663217"/>
            <a:ext cx="5490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5" name="Shape 165"/>
        <p:cNvGrpSpPr/>
        <p:nvPr/>
      </p:nvGrpSpPr>
      <p:grpSpPr>
        <a:xfrm>
          <a:off x="0" y="0"/>
          <a:ext cx="0" cy="0"/>
          <a:chOff x="0" y="0"/>
          <a:chExt cx="0" cy="0"/>
        </a:xfrm>
      </p:grpSpPr>
      <p:sp>
        <p:nvSpPr>
          <p:cNvPr id="166" name="Google Shape;166;p4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7" name="Google Shape;167;p46"/>
          <p:cNvSpPr txBox="1"/>
          <p:nvPr>
            <p:ph idx="12" type="sldNum"/>
          </p:nvPr>
        </p:nvSpPr>
        <p:spPr>
          <a:xfrm>
            <a:off x="8472458" y="4663217"/>
            <a:ext cx="5490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68" name="Shape 168"/>
        <p:cNvGrpSpPr/>
        <p:nvPr/>
      </p:nvGrpSpPr>
      <p:grpSpPr>
        <a:xfrm>
          <a:off x="0" y="0"/>
          <a:ext cx="0" cy="0"/>
          <a:chOff x="0" y="0"/>
          <a:chExt cx="0" cy="0"/>
        </a:xfrm>
      </p:grpSpPr>
      <p:sp>
        <p:nvSpPr>
          <p:cNvPr id="169" name="Google Shape;169;p4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70" name="Google Shape;170;p47"/>
          <p:cNvSpPr txBox="1"/>
          <p:nvPr>
            <p:ph idx="1" type="body"/>
          </p:nvPr>
        </p:nvSpPr>
        <p:spPr>
          <a:xfrm>
            <a:off x="311700" y="1389600"/>
            <a:ext cx="2808000" cy="31797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71" name="Google Shape;171;p47"/>
          <p:cNvSpPr txBox="1"/>
          <p:nvPr>
            <p:ph idx="12" type="sldNum"/>
          </p:nvPr>
        </p:nvSpPr>
        <p:spPr>
          <a:xfrm>
            <a:off x="8472458" y="4663217"/>
            <a:ext cx="5490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72" name="Shape 172"/>
        <p:cNvGrpSpPr/>
        <p:nvPr/>
      </p:nvGrpSpPr>
      <p:grpSpPr>
        <a:xfrm>
          <a:off x="0" y="0"/>
          <a:ext cx="0" cy="0"/>
          <a:chOff x="0" y="0"/>
          <a:chExt cx="0" cy="0"/>
        </a:xfrm>
      </p:grpSpPr>
      <p:sp>
        <p:nvSpPr>
          <p:cNvPr id="173" name="Google Shape;173;p4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74" name="Google Shape;174;p48"/>
          <p:cNvSpPr txBox="1"/>
          <p:nvPr>
            <p:ph idx="12" type="sldNum"/>
          </p:nvPr>
        </p:nvSpPr>
        <p:spPr>
          <a:xfrm>
            <a:off x="8472458" y="4663217"/>
            <a:ext cx="5490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5" name="Shape 175"/>
        <p:cNvGrpSpPr/>
        <p:nvPr/>
      </p:nvGrpSpPr>
      <p:grpSpPr>
        <a:xfrm>
          <a:off x="0" y="0"/>
          <a:ext cx="0" cy="0"/>
          <a:chOff x="0" y="0"/>
          <a:chExt cx="0" cy="0"/>
        </a:xfrm>
      </p:grpSpPr>
      <p:sp>
        <p:nvSpPr>
          <p:cNvPr id="176" name="Google Shape;176;p4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49"/>
          <p:cNvSpPr txBox="1"/>
          <p:nvPr>
            <p:ph type="title"/>
          </p:nvPr>
        </p:nvSpPr>
        <p:spPr>
          <a:xfrm>
            <a:off x="265500" y="1233175"/>
            <a:ext cx="40455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78" name="Google Shape;178;p49"/>
          <p:cNvSpPr txBox="1"/>
          <p:nvPr>
            <p:ph idx="1" type="subTitle"/>
          </p:nvPr>
        </p:nvSpPr>
        <p:spPr>
          <a:xfrm>
            <a:off x="265500" y="2803075"/>
            <a:ext cx="40455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79" name="Google Shape;179;p4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23850" lvl="1" marL="914400" rtl="0">
              <a:spcBef>
                <a:spcPts val="0"/>
              </a:spcBef>
              <a:spcAft>
                <a:spcPts val="0"/>
              </a:spcAft>
              <a:buSzPts val="1500"/>
              <a:buChar char="○"/>
              <a:defRPr/>
            </a:lvl2pPr>
            <a:lvl3pPr indent="-323850" lvl="2" marL="1371600" rtl="0">
              <a:spcBef>
                <a:spcPts val="0"/>
              </a:spcBef>
              <a:spcAft>
                <a:spcPts val="0"/>
              </a:spcAft>
              <a:buSzPts val="1500"/>
              <a:buChar char="■"/>
              <a:defRPr/>
            </a:lvl3pPr>
            <a:lvl4pPr indent="-323850" lvl="3" marL="1828800" rtl="0">
              <a:spcBef>
                <a:spcPts val="0"/>
              </a:spcBef>
              <a:spcAft>
                <a:spcPts val="0"/>
              </a:spcAft>
              <a:buSzPts val="1500"/>
              <a:buChar char="●"/>
              <a:defRPr/>
            </a:lvl4pPr>
            <a:lvl5pPr indent="-323850" lvl="4" marL="2286000" rtl="0">
              <a:spcBef>
                <a:spcPts val="0"/>
              </a:spcBef>
              <a:spcAft>
                <a:spcPts val="0"/>
              </a:spcAft>
              <a:buSzPts val="1500"/>
              <a:buChar char="○"/>
              <a:defRPr/>
            </a:lvl5pPr>
            <a:lvl6pPr indent="-323850" lvl="5" marL="2743200" rtl="0">
              <a:spcBef>
                <a:spcPts val="0"/>
              </a:spcBef>
              <a:spcAft>
                <a:spcPts val="0"/>
              </a:spcAft>
              <a:buSzPts val="1500"/>
              <a:buChar char="■"/>
              <a:defRPr/>
            </a:lvl6pPr>
            <a:lvl7pPr indent="-323850" lvl="6" marL="3200400" rtl="0">
              <a:spcBef>
                <a:spcPts val="0"/>
              </a:spcBef>
              <a:spcAft>
                <a:spcPts val="0"/>
              </a:spcAft>
              <a:buSzPts val="1500"/>
              <a:buChar char="●"/>
              <a:defRPr/>
            </a:lvl7pPr>
            <a:lvl8pPr indent="-323850" lvl="7" marL="3657600" rtl="0">
              <a:spcBef>
                <a:spcPts val="0"/>
              </a:spcBef>
              <a:spcAft>
                <a:spcPts val="0"/>
              </a:spcAft>
              <a:buSzPts val="1500"/>
              <a:buChar char="○"/>
              <a:defRPr/>
            </a:lvl8pPr>
            <a:lvl9pPr indent="-323850" lvl="8" marL="4114800" rtl="0">
              <a:spcBef>
                <a:spcPts val="0"/>
              </a:spcBef>
              <a:spcAft>
                <a:spcPts val="0"/>
              </a:spcAft>
              <a:buSzPts val="1500"/>
              <a:buChar char="■"/>
              <a:defRPr/>
            </a:lvl9pPr>
          </a:lstStyle>
          <a:p/>
        </p:txBody>
      </p:sp>
      <p:sp>
        <p:nvSpPr>
          <p:cNvPr id="180" name="Google Shape;180;p49"/>
          <p:cNvSpPr txBox="1"/>
          <p:nvPr>
            <p:ph idx="12" type="sldNum"/>
          </p:nvPr>
        </p:nvSpPr>
        <p:spPr>
          <a:xfrm>
            <a:off x="8472458" y="4663217"/>
            <a:ext cx="5490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1" name="Shape 181"/>
        <p:cNvGrpSpPr/>
        <p:nvPr/>
      </p:nvGrpSpPr>
      <p:grpSpPr>
        <a:xfrm>
          <a:off x="0" y="0"/>
          <a:ext cx="0" cy="0"/>
          <a:chOff x="0" y="0"/>
          <a:chExt cx="0" cy="0"/>
        </a:xfrm>
      </p:grpSpPr>
      <p:sp>
        <p:nvSpPr>
          <p:cNvPr id="182" name="Google Shape;182;p5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183" name="Google Shape;183;p50"/>
          <p:cNvSpPr txBox="1"/>
          <p:nvPr>
            <p:ph idx="12" type="sldNum"/>
          </p:nvPr>
        </p:nvSpPr>
        <p:spPr>
          <a:xfrm>
            <a:off x="8472458" y="4663217"/>
            <a:ext cx="5490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4" name="Shape 184"/>
        <p:cNvGrpSpPr/>
        <p:nvPr/>
      </p:nvGrpSpPr>
      <p:grpSpPr>
        <a:xfrm>
          <a:off x="0" y="0"/>
          <a:ext cx="0" cy="0"/>
          <a:chOff x="0" y="0"/>
          <a:chExt cx="0" cy="0"/>
        </a:xfrm>
      </p:grpSpPr>
      <p:sp>
        <p:nvSpPr>
          <p:cNvPr id="185" name="Google Shape;185;p51"/>
          <p:cNvSpPr txBox="1"/>
          <p:nvPr>
            <p:ph hasCustomPrompt="1" type="title"/>
          </p:nvPr>
        </p:nvSpPr>
        <p:spPr>
          <a:xfrm>
            <a:off x="311700" y="1106125"/>
            <a:ext cx="8520600" cy="19638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86" name="Google Shape;186;p5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23850" lvl="1" marL="914400" rtl="0" algn="ctr">
              <a:spcBef>
                <a:spcPts val="0"/>
              </a:spcBef>
              <a:spcAft>
                <a:spcPts val="0"/>
              </a:spcAft>
              <a:buSzPts val="1500"/>
              <a:buChar char="○"/>
              <a:defRPr/>
            </a:lvl2pPr>
            <a:lvl3pPr indent="-323850" lvl="2" marL="1371600" rtl="0" algn="ctr">
              <a:spcBef>
                <a:spcPts val="0"/>
              </a:spcBef>
              <a:spcAft>
                <a:spcPts val="0"/>
              </a:spcAft>
              <a:buSzPts val="1500"/>
              <a:buChar char="■"/>
              <a:defRPr/>
            </a:lvl3pPr>
            <a:lvl4pPr indent="-323850" lvl="3" marL="1828800" rtl="0" algn="ctr">
              <a:spcBef>
                <a:spcPts val="0"/>
              </a:spcBef>
              <a:spcAft>
                <a:spcPts val="0"/>
              </a:spcAft>
              <a:buSzPts val="1500"/>
              <a:buChar char="●"/>
              <a:defRPr/>
            </a:lvl4pPr>
            <a:lvl5pPr indent="-323850" lvl="4" marL="2286000" rtl="0" algn="ctr">
              <a:spcBef>
                <a:spcPts val="0"/>
              </a:spcBef>
              <a:spcAft>
                <a:spcPts val="0"/>
              </a:spcAft>
              <a:buSzPts val="1500"/>
              <a:buChar char="○"/>
              <a:defRPr/>
            </a:lvl5pPr>
            <a:lvl6pPr indent="-323850" lvl="5" marL="2743200" rtl="0" algn="ctr">
              <a:spcBef>
                <a:spcPts val="0"/>
              </a:spcBef>
              <a:spcAft>
                <a:spcPts val="0"/>
              </a:spcAft>
              <a:buSzPts val="1500"/>
              <a:buChar char="■"/>
              <a:defRPr/>
            </a:lvl6pPr>
            <a:lvl7pPr indent="-323850" lvl="6" marL="3200400" rtl="0" algn="ctr">
              <a:spcBef>
                <a:spcPts val="0"/>
              </a:spcBef>
              <a:spcAft>
                <a:spcPts val="0"/>
              </a:spcAft>
              <a:buSzPts val="1500"/>
              <a:buChar char="●"/>
              <a:defRPr/>
            </a:lvl7pPr>
            <a:lvl8pPr indent="-323850" lvl="7" marL="3657600" rtl="0" algn="ctr">
              <a:spcBef>
                <a:spcPts val="0"/>
              </a:spcBef>
              <a:spcAft>
                <a:spcPts val="0"/>
              </a:spcAft>
              <a:buSzPts val="1500"/>
              <a:buChar char="○"/>
              <a:defRPr/>
            </a:lvl8pPr>
            <a:lvl9pPr indent="-323850" lvl="8" marL="4114800" rtl="0" algn="ctr">
              <a:spcBef>
                <a:spcPts val="0"/>
              </a:spcBef>
              <a:spcAft>
                <a:spcPts val="0"/>
              </a:spcAft>
              <a:buSzPts val="1500"/>
              <a:buChar char="■"/>
              <a:defRPr/>
            </a:lvl9pPr>
          </a:lstStyle>
          <a:p/>
        </p:txBody>
      </p:sp>
      <p:sp>
        <p:nvSpPr>
          <p:cNvPr id="187" name="Google Shape;187;p51"/>
          <p:cNvSpPr txBox="1"/>
          <p:nvPr>
            <p:ph idx="12" type="sldNum"/>
          </p:nvPr>
        </p:nvSpPr>
        <p:spPr>
          <a:xfrm>
            <a:off x="8472458" y="4663217"/>
            <a:ext cx="5490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88" name="Shape 188"/>
        <p:cNvGrpSpPr/>
        <p:nvPr/>
      </p:nvGrpSpPr>
      <p:grpSpPr>
        <a:xfrm>
          <a:off x="0" y="0"/>
          <a:ext cx="0" cy="0"/>
          <a:chOff x="0" y="0"/>
          <a:chExt cx="0" cy="0"/>
        </a:xfrm>
      </p:grpSpPr>
      <p:sp>
        <p:nvSpPr>
          <p:cNvPr id="189" name="Google Shape;189;p52"/>
          <p:cNvSpPr txBox="1"/>
          <p:nvPr>
            <p:ph idx="12" type="sldNum"/>
          </p:nvPr>
        </p:nvSpPr>
        <p:spPr>
          <a:xfrm>
            <a:off x="8472458" y="4663217"/>
            <a:ext cx="5490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190" name="Shape 190"/>
        <p:cNvGrpSpPr/>
        <p:nvPr/>
      </p:nvGrpSpPr>
      <p:grpSpPr>
        <a:xfrm>
          <a:off x="0" y="0"/>
          <a:ext cx="0" cy="0"/>
          <a:chOff x="0" y="0"/>
          <a:chExt cx="0" cy="0"/>
        </a:xfrm>
      </p:grpSpPr>
      <p:sp>
        <p:nvSpPr>
          <p:cNvPr id="191" name="Google Shape;191;p5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92" name="Google Shape;192;p53"/>
          <p:cNvPicPr preferRelativeResize="0"/>
          <p:nvPr/>
        </p:nvPicPr>
        <p:blipFill rotWithShape="1">
          <a:blip r:embed="rId2">
            <a:alphaModFix/>
          </a:blip>
          <a:srcRect b="0" l="0" r="0" t="0"/>
          <a:stretch/>
        </p:blipFill>
        <p:spPr>
          <a:xfrm>
            <a:off x="-2" y="39"/>
            <a:ext cx="9144003" cy="5143435"/>
          </a:xfrm>
          <a:prstGeom prst="rect">
            <a:avLst/>
          </a:prstGeom>
          <a:noFill/>
          <a:ln>
            <a:noFill/>
          </a:ln>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4">
  <p:cSld name="TITLE_AND_BODY_4">
    <p:spTree>
      <p:nvGrpSpPr>
        <p:cNvPr id="193" name="Shape 193"/>
        <p:cNvGrpSpPr/>
        <p:nvPr/>
      </p:nvGrpSpPr>
      <p:grpSpPr>
        <a:xfrm>
          <a:off x="0" y="0"/>
          <a:ext cx="0" cy="0"/>
          <a:chOff x="0" y="0"/>
          <a:chExt cx="0" cy="0"/>
        </a:xfrm>
      </p:grpSpPr>
      <p:sp>
        <p:nvSpPr>
          <p:cNvPr id="194" name="Google Shape;194;p5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95" name="Google Shape;195;p54"/>
          <p:cNvPicPr preferRelativeResize="0"/>
          <p:nvPr/>
        </p:nvPicPr>
        <p:blipFill rotWithShape="1">
          <a:blip r:embed="rId2">
            <a:alphaModFix/>
          </a:blip>
          <a:srcRect b="0" l="0" r="0" t="0"/>
          <a:stretch/>
        </p:blipFill>
        <p:spPr>
          <a:xfrm>
            <a:off x="-2" y="39"/>
            <a:ext cx="9144003" cy="5143435"/>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196" name="Shape 196"/>
        <p:cNvGrpSpPr/>
        <p:nvPr/>
      </p:nvGrpSpPr>
      <p:grpSpPr>
        <a:xfrm>
          <a:off x="0" y="0"/>
          <a:ext cx="0" cy="0"/>
          <a:chOff x="0" y="0"/>
          <a:chExt cx="0" cy="0"/>
        </a:xfrm>
      </p:grpSpPr>
      <p:sp>
        <p:nvSpPr>
          <p:cNvPr id="197" name="Google Shape;197;p55"/>
          <p:cNvSpPr txBox="1"/>
          <p:nvPr>
            <p:ph idx="12" type="sldNum"/>
          </p:nvPr>
        </p:nvSpPr>
        <p:spPr>
          <a:xfrm>
            <a:off x="8472458" y="4663217"/>
            <a:ext cx="5490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98" name="Google Shape;198;p55"/>
          <p:cNvSpPr txBox="1"/>
          <p:nvPr/>
        </p:nvSpPr>
        <p:spPr>
          <a:xfrm flipH="1" rot="-60343">
            <a:off x="1673474" y="1576480"/>
            <a:ext cx="5794193" cy="891142"/>
          </a:xfrm>
          <a:prstGeom prst="rect">
            <a:avLst/>
          </a:prstGeom>
          <a:noFill/>
          <a:ln>
            <a:noFill/>
          </a:ln>
        </p:spPr>
        <p:txBody>
          <a:bodyPr anchorCtr="0" anchor="ctr" bIns="91425" lIns="91425" spcFirstLastPara="1" rIns="91425" wrap="square" tIns="91425">
            <a:spAutoFit/>
          </a:bodyPr>
          <a:lstStyle/>
          <a:p>
            <a:pPr indent="0" lvl="0" marL="0" rtl="0" algn="ctr">
              <a:lnSpc>
                <a:spcPct val="85000"/>
              </a:lnSpc>
              <a:spcBef>
                <a:spcPts val="0"/>
              </a:spcBef>
              <a:spcAft>
                <a:spcPts val="0"/>
              </a:spcAft>
              <a:buClr>
                <a:schemeClr val="dk1"/>
              </a:buClr>
              <a:buSzPts val="1200"/>
              <a:buFont typeface="Arial"/>
              <a:buNone/>
            </a:pPr>
            <a:r>
              <a:t/>
            </a:r>
            <a:endParaRPr sz="5400">
              <a:solidFill>
                <a:srgbClr val="222222"/>
              </a:solidFill>
              <a:latin typeface="Anybody Black"/>
              <a:ea typeface="Anybody Black"/>
              <a:cs typeface="Anybody Black"/>
              <a:sym typeface="Anybody Black"/>
            </a:endParaRPr>
          </a:p>
        </p:txBody>
      </p:sp>
      <p:sp>
        <p:nvSpPr>
          <p:cNvPr id="199" name="Google Shape;199;p55"/>
          <p:cNvSpPr/>
          <p:nvPr/>
        </p:nvSpPr>
        <p:spPr>
          <a:xfrm rot="59969">
            <a:off x="1833340" y="3213699"/>
            <a:ext cx="5486335" cy="457272"/>
          </a:xfrm>
          <a:prstGeom prst="roundRect">
            <a:avLst>
              <a:gd fmla="val 50000" name="adj"/>
            </a:avLst>
          </a:prstGeom>
          <a:noFill/>
          <a:ln>
            <a:noFill/>
          </a:ln>
          <a:effectLst>
            <a:outerShdw blurRad="71438" rotWithShape="0" algn="bl" dir="3000000" dist="57150">
              <a:srgbClr val="000000">
                <a:alpha val="2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200">
              <a:solidFill>
                <a:srgbClr val="54E7C2"/>
              </a:solidFill>
              <a:latin typeface="Inter Medium"/>
              <a:ea typeface="Inter Medium"/>
              <a:cs typeface="Inter Medium"/>
              <a:sym typeface="Inter Medium"/>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theme" Target="../theme/theme2.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slideLayout" Target="../slideLayouts/slideLayout41.xml"/><Relationship Id="rId3" Type="http://schemas.openxmlformats.org/officeDocument/2006/relationships/slideLayout" Target="../slideLayouts/slideLayout42.xml"/><Relationship Id="rId4" Type="http://schemas.openxmlformats.org/officeDocument/2006/relationships/slideLayout" Target="../slideLayouts/slideLayout43.xml"/><Relationship Id="rId9" Type="http://schemas.openxmlformats.org/officeDocument/2006/relationships/slideLayout" Target="../slideLayouts/slideLayout48.xml"/><Relationship Id="rId5" Type="http://schemas.openxmlformats.org/officeDocument/2006/relationships/slideLayout" Target="../slideLayouts/slideLayout44.xml"/><Relationship Id="rId6" Type="http://schemas.openxmlformats.org/officeDocument/2006/relationships/slideLayout" Target="../slideLayouts/slideLayout45.xml"/><Relationship Id="rId7" Type="http://schemas.openxmlformats.org/officeDocument/2006/relationships/slideLayout" Target="../slideLayouts/slideLayout46.xml"/><Relationship Id="rId8" Type="http://schemas.openxmlformats.org/officeDocument/2006/relationships/slideLayout" Target="../slideLayouts/slideLayout47.xml"/><Relationship Id="rId11" Type="http://schemas.openxmlformats.org/officeDocument/2006/relationships/slideLayout" Target="../slideLayouts/slideLayout50.xml"/><Relationship Id="rId10" Type="http://schemas.openxmlformats.org/officeDocument/2006/relationships/slideLayout" Target="../slideLayouts/slideLayout49.xml"/><Relationship Id="rId13" Type="http://schemas.openxmlformats.org/officeDocument/2006/relationships/slideLayout" Target="../slideLayouts/slideLayout52.xml"/><Relationship Id="rId12" Type="http://schemas.openxmlformats.org/officeDocument/2006/relationships/slideLayout" Target="../slideLayouts/slideLayout51.xml"/><Relationship Id="rId15" Type="http://schemas.openxmlformats.org/officeDocument/2006/relationships/theme" Target="../theme/theme3.xml"/><Relationship Id="rId14"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Lst>
  <mc:AlternateContent>
    <mc:Choice Requires="p14">
      <p:transition spd="slow" p14:dur="15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45" name="Shape 145"/>
        <p:cNvGrpSpPr/>
        <p:nvPr/>
      </p:nvGrpSpPr>
      <p:grpSpPr>
        <a:xfrm>
          <a:off x="0" y="0"/>
          <a:ext cx="0" cy="0"/>
          <a:chOff x="0" y="0"/>
          <a:chExt cx="0" cy="0"/>
        </a:xfrm>
      </p:grpSpPr>
      <p:sp>
        <p:nvSpPr>
          <p:cNvPr id="146" name="Google Shape;146;p4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47" name="Google Shape;147;p4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23850" lvl="1" marL="914400" rtl="0">
              <a:lnSpc>
                <a:spcPct val="115000"/>
              </a:lnSpc>
              <a:spcBef>
                <a:spcPts val="0"/>
              </a:spcBef>
              <a:spcAft>
                <a:spcPts val="0"/>
              </a:spcAft>
              <a:buClr>
                <a:schemeClr val="dk2"/>
              </a:buClr>
              <a:buSzPts val="1500"/>
              <a:buChar char="○"/>
              <a:defRPr sz="1500">
                <a:solidFill>
                  <a:schemeClr val="dk2"/>
                </a:solidFill>
              </a:defRPr>
            </a:lvl2pPr>
            <a:lvl3pPr indent="-323850" lvl="2" marL="1371600" rtl="0">
              <a:lnSpc>
                <a:spcPct val="115000"/>
              </a:lnSpc>
              <a:spcBef>
                <a:spcPts val="0"/>
              </a:spcBef>
              <a:spcAft>
                <a:spcPts val="0"/>
              </a:spcAft>
              <a:buClr>
                <a:schemeClr val="dk2"/>
              </a:buClr>
              <a:buSzPts val="1500"/>
              <a:buChar char="■"/>
              <a:defRPr sz="1500">
                <a:solidFill>
                  <a:schemeClr val="dk2"/>
                </a:solidFill>
              </a:defRPr>
            </a:lvl3pPr>
            <a:lvl4pPr indent="-323850" lvl="3" marL="1828800" rtl="0">
              <a:lnSpc>
                <a:spcPct val="115000"/>
              </a:lnSpc>
              <a:spcBef>
                <a:spcPts val="0"/>
              </a:spcBef>
              <a:spcAft>
                <a:spcPts val="0"/>
              </a:spcAft>
              <a:buClr>
                <a:schemeClr val="dk2"/>
              </a:buClr>
              <a:buSzPts val="1500"/>
              <a:buChar char="●"/>
              <a:defRPr sz="1500">
                <a:solidFill>
                  <a:schemeClr val="dk2"/>
                </a:solidFill>
              </a:defRPr>
            </a:lvl4pPr>
            <a:lvl5pPr indent="-323850" lvl="4" marL="2286000" rtl="0">
              <a:lnSpc>
                <a:spcPct val="115000"/>
              </a:lnSpc>
              <a:spcBef>
                <a:spcPts val="0"/>
              </a:spcBef>
              <a:spcAft>
                <a:spcPts val="0"/>
              </a:spcAft>
              <a:buClr>
                <a:schemeClr val="dk2"/>
              </a:buClr>
              <a:buSzPts val="1500"/>
              <a:buChar char="○"/>
              <a:defRPr sz="1500">
                <a:solidFill>
                  <a:schemeClr val="dk2"/>
                </a:solidFill>
              </a:defRPr>
            </a:lvl5pPr>
            <a:lvl6pPr indent="-323850" lvl="5" marL="2743200" rtl="0">
              <a:lnSpc>
                <a:spcPct val="115000"/>
              </a:lnSpc>
              <a:spcBef>
                <a:spcPts val="0"/>
              </a:spcBef>
              <a:spcAft>
                <a:spcPts val="0"/>
              </a:spcAft>
              <a:buClr>
                <a:schemeClr val="dk2"/>
              </a:buClr>
              <a:buSzPts val="1500"/>
              <a:buChar char="■"/>
              <a:defRPr sz="1500">
                <a:solidFill>
                  <a:schemeClr val="dk2"/>
                </a:solidFill>
              </a:defRPr>
            </a:lvl6pPr>
            <a:lvl7pPr indent="-323850" lvl="6" marL="3200400" rtl="0">
              <a:lnSpc>
                <a:spcPct val="115000"/>
              </a:lnSpc>
              <a:spcBef>
                <a:spcPts val="0"/>
              </a:spcBef>
              <a:spcAft>
                <a:spcPts val="0"/>
              </a:spcAft>
              <a:buClr>
                <a:schemeClr val="dk2"/>
              </a:buClr>
              <a:buSzPts val="1500"/>
              <a:buChar char="●"/>
              <a:defRPr sz="1500">
                <a:solidFill>
                  <a:schemeClr val="dk2"/>
                </a:solidFill>
              </a:defRPr>
            </a:lvl7pPr>
            <a:lvl8pPr indent="-323850" lvl="7" marL="3657600" rtl="0">
              <a:lnSpc>
                <a:spcPct val="115000"/>
              </a:lnSpc>
              <a:spcBef>
                <a:spcPts val="0"/>
              </a:spcBef>
              <a:spcAft>
                <a:spcPts val="0"/>
              </a:spcAft>
              <a:buClr>
                <a:schemeClr val="dk2"/>
              </a:buClr>
              <a:buSzPts val="1500"/>
              <a:buChar char="○"/>
              <a:defRPr sz="1500">
                <a:solidFill>
                  <a:schemeClr val="dk2"/>
                </a:solidFill>
              </a:defRPr>
            </a:lvl8pPr>
            <a:lvl9pPr indent="-323850" lvl="8" marL="4114800" rtl="0">
              <a:lnSpc>
                <a:spcPct val="115000"/>
              </a:lnSpc>
              <a:spcBef>
                <a:spcPts val="0"/>
              </a:spcBef>
              <a:spcAft>
                <a:spcPts val="0"/>
              </a:spcAft>
              <a:buClr>
                <a:schemeClr val="dk2"/>
              </a:buClr>
              <a:buSzPts val="1500"/>
              <a:buChar char="■"/>
              <a:defRPr sz="1500">
                <a:solidFill>
                  <a:schemeClr val="dk2"/>
                </a:solidFill>
              </a:defRPr>
            </a:lvl9pPr>
          </a:lstStyle>
          <a:p/>
        </p:txBody>
      </p:sp>
      <p:sp>
        <p:nvSpPr>
          <p:cNvPr id="148" name="Google Shape;148;p41"/>
          <p:cNvSpPr txBox="1"/>
          <p:nvPr>
            <p:ph idx="12" type="sldNum"/>
          </p:nvPr>
        </p:nvSpPr>
        <p:spPr>
          <a:xfrm>
            <a:off x="8472458" y="4663217"/>
            <a:ext cx="5490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4.png"/><Relationship Id="rId4" Type="http://schemas.openxmlformats.org/officeDocument/2006/relationships/image" Target="../media/image5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5.jpg"/><Relationship Id="rId4" Type="http://schemas.openxmlformats.org/officeDocument/2006/relationships/image" Target="../media/image3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1.jpg"/><Relationship Id="rId4" Type="http://schemas.openxmlformats.org/officeDocument/2006/relationships/image" Target="../media/image25.png"/><Relationship Id="rId5" Type="http://schemas.openxmlformats.org/officeDocument/2006/relationships/image" Target="../media/image3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5.jpg"/><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1.jpg"/><Relationship Id="rId4" Type="http://schemas.openxmlformats.org/officeDocument/2006/relationships/image" Target="../media/image4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1.jpg"/><Relationship Id="rId4" Type="http://schemas.openxmlformats.org/officeDocument/2006/relationships/image" Target="../media/image4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5.jpg"/><Relationship Id="rId4" Type="http://schemas.openxmlformats.org/officeDocument/2006/relationships/image" Target="../media/image3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3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1.jpg"/><Relationship Id="rId4" Type="http://schemas.openxmlformats.org/officeDocument/2006/relationships/image" Target="../media/image4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2.xml"/><Relationship Id="rId3" Type="http://schemas.openxmlformats.org/officeDocument/2006/relationships/image" Target="../media/image22.png"/><Relationship Id="rId4" Type="http://schemas.openxmlformats.org/officeDocument/2006/relationships/image" Target="../media/image5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35.jpg"/><Relationship Id="rId4" Type="http://schemas.openxmlformats.org/officeDocument/2006/relationships/image" Target="../media/image3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1.jpg"/><Relationship Id="rId4" Type="http://schemas.openxmlformats.org/officeDocument/2006/relationships/image" Target="../media/image4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2.xml"/><Relationship Id="rId3" Type="http://schemas.openxmlformats.org/officeDocument/2006/relationships/image" Target="../media/image3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5.jpg"/><Relationship Id="rId4" Type="http://schemas.openxmlformats.org/officeDocument/2006/relationships/image" Target="../media/image3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4.png"/><Relationship Id="rId4" Type="http://schemas.openxmlformats.org/officeDocument/2006/relationships/image" Target="../media/image5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 Id="rId3" Type="http://schemas.openxmlformats.org/officeDocument/2006/relationships/image" Target="../media/image32.png"/><Relationship Id="rId4" Type="http://schemas.openxmlformats.org/officeDocument/2006/relationships/hyperlink" Target="https://docs.google.com/forms/d/e/1FAIpQLSe1MybH_Y-xcp1RP0jKPLndLdJYg8cwyHkSb9MwSrEjoxyzWg/viewform" TargetMode="External"/><Relationship Id="rId5" Type="http://schemas.openxmlformats.org/officeDocument/2006/relationships/image" Target="../media/image4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 Id="rId3" Type="http://schemas.openxmlformats.org/officeDocument/2006/relationships/image" Target="../media/image38.png"/><Relationship Id="rId4" Type="http://schemas.openxmlformats.org/officeDocument/2006/relationships/hyperlink" Target="https://twitter.com/soyhenry_ok" TargetMode="External"/><Relationship Id="rId9" Type="http://schemas.openxmlformats.org/officeDocument/2006/relationships/image" Target="../media/image43.png"/><Relationship Id="rId5" Type="http://schemas.openxmlformats.org/officeDocument/2006/relationships/image" Target="../media/image41.png"/><Relationship Id="rId6" Type="http://schemas.openxmlformats.org/officeDocument/2006/relationships/hyperlink" Target="https://www.youtube.com/@soyhenryok" TargetMode="External"/><Relationship Id="rId7" Type="http://schemas.openxmlformats.org/officeDocument/2006/relationships/image" Target="../media/image37.png"/><Relationship Id="rId8" Type="http://schemas.openxmlformats.org/officeDocument/2006/relationships/hyperlink" Target="https://www.facebook.com/soyhenryok" TargetMode="External"/><Relationship Id="rId11" Type="http://schemas.openxmlformats.org/officeDocument/2006/relationships/image" Target="../media/image39.png"/><Relationship Id="rId10" Type="http://schemas.openxmlformats.org/officeDocument/2006/relationships/hyperlink" Target="https://www.linkedin.com/school/henryok/" TargetMode="External"/><Relationship Id="rId13" Type="http://schemas.openxmlformats.org/officeDocument/2006/relationships/image" Target="../media/image42.png"/><Relationship Id="rId12" Type="http://schemas.openxmlformats.org/officeDocument/2006/relationships/hyperlink" Target="https://www.instagram.com/soyhenry_ok/?hl=es" TargetMode="External"/><Relationship Id="rId15" Type="http://schemas.openxmlformats.org/officeDocument/2006/relationships/image" Target="../media/image44.png"/><Relationship Id="rId14" Type="http://schemas.openxmlformats.org/officeDocument/2006/relationships/hyperlink" Target="https://www.soyhenry.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3.xml"/><Relationship Id="rId3" Type="http://schemas.openxmlformats.org/officeDocument/2006/relationships/image" Target="../media/image22.png"/><Relationship Id="rId4" Type="http://schemas.openxmlformats.org/officeDocument/2006/relationships/image" Target="../media/image2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19.png"/><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50.png"/><Relationship Id="rId4" Type="http://schemas.openxmlformats.org/officeDocument/2006/relationships/image" Target="../media/image15.png"/><Relationship Id="rId5" Type="http://schemas.openxmlformats.org/officeDocument/2006/relationships/image" Target="../media/image2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1.jpg"/><Relationship Id="rId4" Type="http://schemas.openxmlformats.org/officeDocument/2006/relationships/image" Target="../media/image2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5.jpg"/><Relationship Id="rId4" Type="http://schemas.openxmlformats.org/officeDocument/2006/relationships/image" Target="../media/image3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1.jpg"/><Relationship Id="rId4" Type="http://schemas.openxmlformats.org/officeDocument/2006/relationships/image" Target="../media/image2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1.jpg"/><Relationship Id="rId4" Type="http://schemas.openxmlformats.org/officeDocument/2006/relationships/image" Target="../media/image28.png"/><Relationship Id="rId5"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3" name="Shape 203"/>
        <p:cNvGrpSpPr/>
        <p:nvPr/>
      </p:nvGrpSpPr>
      <p:grpSpPr>
        <a:xfrm>
          <a:off x="0" y="0"/>
          <a:ext cx="0" cy="0"/>
          <a:chOff x="0" y="0"/>
          <a:chExt cx="0" cy="0"/>
        </a:xfrm>
      </p:grpSpPr>
      <p:pic>
        <p:nvPicPr>
          <p:cNvPr id="204" name="Google Shape;204;p56"/>
          <p:cNvPicPr preferRelativeResize="0"/>
          <p:nvPr/>
        </p:nvPicPr>
        <p:blipFill rotWithShape="1">
          <a:blip r:embed="rId4">
            <a:alphaModFix/>
          </a:blip>
          <a:srcRect b="24384" l="0" r="0" t="6635"/>
          <a:stretch/>
        </p:blipFill>
        <p:spPr>
          <a:xfrm rot="-285468">
            <a:off x="1574751" y="1505191"/>
            <a:ext cx="2690973" cy="2785495"/>
          </a:xfrm>
          <a:prstGeom prst="roundRect">
            <a:avLst>
              <a:gd fmla="val 16646" name="adj"/>
            </a:avLst>
          </a:prstGeom>
          <a:noFill/>
          <a:ln cap="flat" cmpd="sng" w="38100">
            <a:solidFill>
              <a:srgbClr val="FFFF01"/>
            </a:solidFill>
            <a:prstDash val="solid"/>
            <a:round/>
            <a:headEnd len="sm" w="sm" type="none"/>
            <a:tailEnd len="sm" w="sm" type="none"/>
          </a:ln>
          <a:effectLst>
            <a:outerShdw blurRad="57150" rotWithShape="0" algn="bl" dir="5400000" dist="19050">
              <a:srgbClr val="000000">
                <a:alpha val="44000"/>
              </a:srgbClr>
            </a:outerShdw>
          </a:effectLst>
        </p:spPr>
      </p:pic>
      <p:sp>
        <p:nvSpPr>
          <p:cNvPr id="205" name="Google Shape;205;p56"/>
          <p:cNvSpPr txBox="1"/>
          <p:nvPr/>
        </p:nvSpPr>
        <p:spPr>
          <a:xfrm>
            <a:off x="3884800" y="1541275"/>
            <a:ext cx="4179900" cy="785100"/>
          </a:xfrm>
          <a:prstGeom prst="rect">
            <a:avLst/>
          </a:prstGeom>
          <a:noFill/>
          <a:ln>
            <a:noFill/>
          </a:ln>
          <a:effectLst>
            <a:outerShdw blurRad="57150" rotWithShape="0" algn="bl" dir="5400000" dist="19050">
              <a:srgbClr val="000000">
                <a:alpha val="50000"/>
              </a:srgbClr>
            </a:outerShdw>
          </a:effectLst>
        </p:spPr>
        <p:txBody>
          <a:bodyPr anchorCtr="0" anchor="t" bIns="45725" lIns="45725" spcFirstLastPara="1" rIns="46600" wrap="square" tIns="45725">
            <a:spAutoFit/>
          </a:bodyPr>
          <a:lstStyle/>
          <a:p>
            <a:pPr indent="0" lvl="0" marL="457200" rtl="0" algn="ctr">
              <a:lnSpc>
                <a:spcPct val="100000"/>
              </a:lnSpc>
              <a:spcBef>
                <a:spcPts val="0"/>
              </a:spcBef>
              <a:spcAft>
                <a:spcPts val="0"/>
              </a:spcAft>
              <a:buNone/>
            </a:pPr>
            <a:r>
              <a:rPr b="1" lang="en" sz="4500">
                <a:solidFill>
                  <a:srgbClr val="FAFAFA"/>
                </a:solidFill>
                <a:latin typeface="Anybody"/>
                <a:ea typeface="Anybody"/>
                <a:cs typeface="Anybody"/>
                <a:sym typeface="Anybody"/>
              </a:rPr>
              <a:t>Matplotlib</a:t>
            </a:r>
            <a:endParaRPr b="1" sz="4500">
              <a:solidFill>
                <a:srgbClr val="FAFAFA"/>
              </a:solidFill>
              <a:latin typeface="Anybody"/>
              <a:ea typeface="Anybody"/>
              <a:cs typeface="Anybody"/>
              <a:sym typeface="Anybody"/>
            </a:endParaRPr>
          </a:p>
        </p:txBody>
      </p:sp>
      <p:sp>
        <p:nvSpPr>
          <p:cNvPr id="206" name="Google Shape;206;p56"/>
          <p:cNvSpPr txBox="1"/>
          <p:nvPr/>
        </p:nvSpPr>
        <p:spPr>
          <a:xfrm>
            <a:off x="4829500" y="2863525"/>
            <a:ext cx="28125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rgbClr val="FFFF01"/>
                </a:solidFill>
              </a:rPr>
              <a:t>Data Science</a:t>
            </a:r>
            <a:endParaRPr sz="1500">
              <a:solidFill>
                <a:srgbClr val="FFFF0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2" name="Shape 282"/>
        <p:cNvGrpSpPr/>
        <p:nvPr/>
      </p:nvGrpSpPr>
      <p:grpSpPr>
        <a:xfrm>
          <a:off x="0" y="0"/>
          <a:ext cx="0" cy="0"/>
          <a:chOff x="0" y="0"/>
          <a:chExt cx="0" cy="0"/>
        </a:xfrm>
      </p:grpSpPr>
      <p:sp>
        <p:nvSpPr>
          <p:cNvPr id="283" name="Google Shape;283;p65"/>
          <p:cNvSpPr txBox="1"/>
          <p:nvPr/>
        </p:nvSpPr>
        <p:spPr>
          <a:xfrm flipH="1" rot="-60279">
            <a:off x="1662252" y="1603560"/>
            <a:ext cx="4842144" cy="112368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Clr>
                <a:schemeClr val="dk1"/>
              </a:buClr>
              <a:buSzPts val="4800"/>
              <a:buFont typeface="Arial"/>
              <a:buNone/>
            </a:pPr>
            <a:r>
              <a:rPr b="1" lang="en" sz="6100">
                <a:solidFill>
                  <a:schemeClr val="dk1"/>
                </a:solidFill>
                <a:latin typeface="Anybody"/>
                <a:ea typeface="Anybody"/>
                <a:cs typeface="Anybody"/>
                <a:sym typeface="Anybody"/>
              </a:rPr>
              <a:t>Leyendas</a:t>
            </a:r>
            <a:endParaRPr b="1" sz="6100">
              <a:solidFill>
                <a:schemeClr val="dk1"/>
              </a:solidFill>
              <a:latin typeface="Anybody"/>
              <a:ea typeface="Anybody"/>
              <a:cs typeface="Anybody"/>
              <a:sym typeface="Anybody"/>
            </a:endParaRPr>
          </a:p>
        </p:txBody>
      </p:sp>
      <p:pic>
        <p:nvPicPr>
          <p:cNvPr id="284" name="Google Shape;284;p65"/>
          <p:cNvPicPr preferRelativeResize="0"/>
          <p:nvPr/>
        </p:nvPicPr>
        <p:blipFill>
          <a:blip r:embed="rId4">
            <a:alphaModFix/>
          </a:blip>
          <a:stretch>
            <a:fillRect/>
          </a:stretch>
        </p:blipFill>
        <p:spPr>
          <a:xfrm rot="480002">
            <a:off x="7797016" y="3015361"/>
            <a:ext cx="1140543" cy="227220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8" name="Shape 288"/>
        <p:cNvGrpSpPr/>
        <p:nvPr/>
      </p:nvGrpSpPr>
      <p:grpSpPr>
        <a:xfrm>
          <a:off x="0" y="0"/>
          <a:ext cx="0" cy="0"/>
          <a:chOff x="0" y="0"/>
          <a:chExt cx="0" cy="0"/>
        </a:xfrm>
      </p:grpSpPr>
      <p:sp>
        <p:nvSpPr>
          <p:cNvPr id="289" name="Google Shape;289;p66"/>
          <p:cNvSpPr txBox="1"/>
          <p:nvPr/>
        </p:nvSpPr>
        <p:spPr>
          <a:xfrm>
            <a:off x="635600" y="682075"/>
            <a:ext cx="81693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 sz="4000">
                <a:solidFill>
                  <a:schemeClr val="dk1"/>
                </a:solidFill>
                <a:latin typeface="Anybody"/>
                <a:ea typeface="Anybody"/>
                <a:cs typeface="Anybody"/>
                <a:sym typeface="Anybody"/>
              </a:rPr>
              <a:t>¿Qué son?</a:t>
            </a:r>
            <a:endParaRPr b="1" sz="4000">
              <a:solidFill>
                <a:schemeClr val="dk1"/>
              </a:solidFill>
              <a:latin typeface="Anybody"/>
              <a:ea typeface="Anybody"/>
              <a:cs typeface="Anybody"/>
              <a:sym typeface="Anybody"/>
            </a:endParaRPr>
          </a:p>
        </p:txBody>
      </p:sp>
      <p:sp>
        <p:nvSpPr>
          <p:cNvPr id="290" name="Google Shape;290;p66"/>
          <p:cNvSpPr txBox="1"/>
          <p:nvPr/>
        </p:nvSpPr>
        <p:spPr>
          <a:xfrm>
            <a:off x="738700" y="1546500"/>
            <a:ext cx="7801200" cy="2970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700"/>
              </a:spcBef>
              <a:spcAft>
                <a:spcPts val="0"/>
              </a:spcAft>
              <a:buNone/>
            </a:pPr>
            <a:r>
              <a:rPr lang="en" sz="1800">
                <a:solidFill>
                  <a:schemeClr val="dk1"/>
                </a:solidFill>
                <a:latin typeface="Anybody"/>
                <a:ea typeface="Anybody"/>
                <a:cs typeface="Anybody"/>
                <a:sym typeface="Anybody"/>
              </a:rPr>
              <a:t>Las leyendas son cuadros que se agregan dentro del gráfico que nos brindan información sobre los distintos objetos que estamos graficando. Matplotlib se encarga de manejar muy bien las leyendas. Sólo debemos decirle el nombre de cada objeto que graficamos y avisarle que queremos que agregue la leyenda al gráfico.</a:t>
            </a:r>
            <a:endParaRPr sz="1800">
              <a:solidFill>
                <a:schemeClr val="dk1"/>
              </a:solidFill>
              <a:latin typeface="Anybody"/>
              <a:ea typeface="Anybody"/>
              <a:cs typeface="Anybody"/>
              <a:sym typeface="Anybody"/>
            </a:endParaRPr>
          </a:p>
          <a:p>
            <a:pPr indent="0" lvl="0" marL="0" rtl="0" algn="just">
              <a:lnSpc>
                <a:spcPct val="115000"/>
              </a:lnSpc>
              <a:spcBef>
                <a:spcPts val="700"/>
              </a:spcBef>
              <a:spcAft>
                <a:spcPts val="700"/>
              </a:spcAft>
              <a:buNone/>
            </a:pPr>
            <a:r>
              <a:rPr lang="en" sz="1800">
                <a:solidFill>
                  <a:schemeClr val="dk1"/>
                </a:solidFill>
                <a:latin typeface="Anybody"/>
                <a:ea typeface="Anybody"/>
                <a:cs typeface="Anybody"/>
                <a:sym typeface="Anybody"/>
              </a:rPr>
              <a:t>Al igual que los otros objetos de la librería Matplotlib, las propiedades de la leyenda que agregamos al gráfico son muy adaptables a través de parámetros que le podemos pasar al método legend.</a:t>
            </a:r>
            <a:endParaRPr sz="1800">
              <a:solidFill>
                <a:schemeClr val="dk1"/>
              </a:solidFill>
              <a:latin typeface="Anybody"/>
              <a:ea typeface="Anybody"/>
              <a:cs typeface="Anybody"/>
              <a:sym typeface="Anybody"/>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4" name="Shape 294"/>
        <p:cNvGrpSpPr/>
        <p:nvPr/>
      </p:nvGrpSpPr>
      <p:grpSpPr>
        <a:xfrm>
          <a:off x="0" y="0"/>
          <a:ext cx="0" cy="0"/>
          <a:chOff x="0" y="0"/>
          <a:chExt cx="0" cy="0"/>
        </a:xfrm>
      </p:grpSpPr>
      <p:sp>
        <p:nvSpPr>
          <p:cNvPr id="295" name="Google Shape;295;p67"/>
          <p:cNvSpPr txBox="1"/>
          <p:nvPr/>
        </p:nvSpPr>
        <p:spPr>
          <a:xfrm>
            <a:off x="635600" y="682075"/>
            <a:ext cx="81693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 sz="4000">
                <a:solidFill>
                  <a:schemeClr val="dk1"/>
                </a:solidFill>
                <a:latin typeface="Anybody"/>
                <a:ea typeface="Anybody"/>
                <a:cs typeface="Anybody"/>
                <a:sym typeface="Anybody"/>
              </a:rPr>
              <a:t>Ejemplos</a:t>
            </a:r>
            <a:endParaRPr b="1" sz="4000">
              <a:solidFill>
                <a:schemeClr val="dk1"/>
              </a:solidFill>
              <a:latin typeface="Anybody"/>
              <a:ea typeface="Anybody"/>
              <a:cs typeface="Anybody"/>
              <a:sym typeface="Anybody"/>
            </a:endParaRPr>
          </a:p>
        </p:txBody>
      </p:sp>
      <p:pic>
        <p:nvPicPr>
          <p:cNvPr id="296" name="Google Shape;296;p67"/>
          <p:cNvPicPr preferRelativeResize="0"/>
          <p:nvPr/>
        </p:nvPicPr>
        <p:blipFill>
          <a:blip r:embed="rId4">
            <a:alphaModFix/>
          </a:blip>
          <a:stretch>
            <a:fillRect/>
          </a:stretch>
        </p:blipFill>
        <p:spPr>
          <a:xfrm>
            <a:off x="1009650" y="1482450"/>
            <a:ext cx="2977850" cy="3347275"/>
          </a:xfrm>
          <a:prstGeom prst="rect">
            <a:avLst/>
          </a:prstGeom>
          <a:noFill/>
          <a:ln>
            <a:noFill/>
          </a:ln>
          <a:effectLst>
            <a:outerShdw blurRad="114300" rotWithShape="0" algn="bl" dir="2760000" dist="47625">
              <a:srgbClr val="000000">
                <a:alpha val="83000"/>
              </a:srgbClr>
            </a:outerShdw>
          </a:effectLst>
        </p:spPr>
      </p:pic>
      <p:pic>
        <p:nvPicPr>
          <p:cNvPr id="297" name="Google Shape;297;p67"/>
          <p:cNvPicPr preferRelativeResize="0"/>
          <p:nvPr/>
        </p:nvPicPr>
        <p:blipFill>
          <a:blip r:embed="rId5">
            <a:alphaModFix/>
          </a:blip>
          <a:stretch>
            <a:fillRect/>
          </a:stretch>
        </p:blipFill>
        <p:spPr>
          <a:xfrm>
            <a:off x="4643875" y="1482450"/>
            <a:ext cx="3459977" cy="3347275"/>
          </a:xfrm>
          <a:prstGeom prst="rect">
            <a:avLst/>
          </a:prstGeom>
          <a:noFill/>
          <a:ln>
            <a:noFill/>
          </a:ln>
          <a:effectLst>
            <a:outerShdw blurRad="114300" rotWithShape="0" algn="bl" dir="2760000" dist="47625">
              <a:srgbClr val="000000">
                <a:alpha val="8300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1" name="Shape 301"/>
        <p:cNvGrpSpPr/>
        <p:nvPr/>
      </p:nvGrpSpPr>
      <p:grpSpPr>
        <a:xfrm>
          <a:off x="0" y="0"/>
          <a:ext cx="0" cy="0"/>
          <a:chOff x="0" y="0"/>
          <a:chExt cx="0" cy="0"/>
        </a:xfrm>
      </p:grpSpPr>
      <p:sp>
        <p:nvSpPr>
          <p:cNvPr id="302" name="Google Shape;302;p68"/>
          <p:cNvSpPr txBox="1"/>
          <p:nvPr/>
        </p:nvSpPr>
        <p:spPr>
          <a:xfrm flipH="1" rot="-60279">
            <a:off x="1662252" y="1603560"/>
            <a:ext cx="4842144" cy="112368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Clr>
                <a:schemeClr val="dk1"/>
              </a:buClr>
              <a:buSzPts val="4800"/>
              <a:buFont typeface="Arial"/>
              <a:buNone/>
            </a:pPr>
            <a:r>
              <a:rPr b="1" lang="en" sz="6100">
                <a:solidFill>
                  <a:schemeClr val="dk1"/>
                </a:solidFill>
                <a:latin typeface="Anybody"/>
                <a:ea typeface="Anybody"/>
                <a:cs typeface="Anybody"/>
                <a:sym typeface="Anybody"/>
              </a:rPr>
              <a:t>Subplots</a:t>
            </a:r>
            <a:endParaRPr b="1" sz="6100">
              <a:solidFill>
                <a:schemeClr val="dk1"/>
              </a:solidFill>
              <a:latin typeface="Anybody"/>
              <a:ea typeface="Anybody"/>
              <a:cs typeface="Anybody"/>
              <a:sym typeface="Anybody"/>
            </a:endParaRPr>
          </a:p>
        </p:txBody>
      </p:sp>
      <p:pic>
        <p:nvPicPr>
          <p:cNvPr id="303" name="Google Shape;303;p68"/>
          <p:cNvPicPr preferRelativeResize="0"/>
          <p:nvPr/>
        </p:nvPicPr>
        <p:blipFill>
          <a:blip r:embed="rId4">
            <a:alphaModFix/>
          </a:blip>
          <a:stretch>
            <a:fillRect/>
          </a:stretch>
        </p:blipFill>
        <p:spPr>
          <a:xfrm rot="480002">
            <a:off x="7797016" y="3015361"/>
            <a:ext cx="1140543" cy="227220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7" name="Shape 307"/>
        <p:cNvGrpSpPr/>
        <p:nvPr/>
      </p:nvGrpSpPr>
      <p:grpSpPr>
        <a:xfrm>
          <a:off x="0" y="0"/>
          <a:ext cx="0" cy="0"/>
          <a:chOff x="0" y="0"/>
          <a:chExt cx="0" cy="0"/>
        </a:xfrm>
      </p:grpSpPr>
      <p:sp>
        <p:nvSpPr>
          <p:cNvPr id="308" name="Google Shape;308;p69"/>
          <p:cNvSpPr txBox="1"/>
          <p:nvPr/>
        </p:nvSpPr>
        <p:spPr>
          <a:xfrm>
            <a:off x="635600" y="682075"/>
            <a:ext cx="81693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 sz="4000">
                <a:solidFill>
                  <a:schemeClr val="dk1"/>
                </a:solidFill>
                <a:latin typeface="Anybody"/>
                <a:ea typeface="Anybody"/>
                <a:cs typeface="Anybody"/>
                <a:sym typeface="Anybody"/>
              </a:rPr>
              <a:t>¿Qué es?</a:t>
            </a:r>
            <a:endParaRPr b="1" sz="4000">
              <a:solidFill>
                <a:schemeClr val="dk1"/>
              </a:solidFill>
              <a:latin typeface="Anybody"/>
              <a:ea typeface="Anybody"/>
              <a:cs typeface="Anybody"/>
              <a:sym typeface="Anybody"/>
            </a:endParaRPr>
          </a:p>
        </p:txBody>
      </p:sp>
      <p:sp>
        <p:nvSpPr>
          <p:cNvPr id="309" name="Google Shape;309;p69"/>
          <p:cNvSpPr txBox="1"/>
          <p:nvPr/>
        </p:nvSpPr>
        <p:spPr>
          <a:xfrm>
            <a:off x="396450" y="1705225"/>
            <a:ext cx="8241000" cy="3024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700"/>
              </a:spcBef>
              <a:spcAft>
                <a:spcPts val="0"/>
              </a:spcAft>
              <a:buNone/>
            </a:pPr>
            <a:r>
              <a:rPr lang="en" sz="2200">
                <a:solidFill>
                  <a:schemeClr val="dk1"/>
                </a:solidFill>
                <a:latin typeface="Anybody"/>
                <a:ea typeface="Anybody"/>
                <a:cs typeface="Anybody"/>
                <a:sym typeface="Anybody"/>
              </a:rPr>
              <a:t>Para visualizar dos gráficos en una misma figura al mismo tiempo y compararlos debemos definir el objeto </a:t>
            </a:r>
            <a:r>
              <a:rPr lang="en" sz="2200">
                <a:solidFill>
                  <a:srgbClr val="7600FF"/>
                </a:solidFill>
                <a:latin typeface="Anybody"/>
                <a:ea typeface="Anybody"/>
                <a:cs typeface="Anybody"/>
                <a:sym typeface="Anybody"/>
              </a:rPr>
              <a:t>subplots </a:t>
            </a:r>
            <a:r>
              <a:rPr lang="en" sz="2200">
                <a:solidFill>
                  <a:schemeClr val="dk1"/>
                </a:solidFill>
                <a:latin typeface="Anybody"/>
                <a:ea typeface="Anybody"/>
                <a:cs typeface="Anybody"/>
                <a:sym typeface="Anybody"/>
              </a:rPr>
              <a:t>de matplotlib.</a:t>
            </a:r>
            <a:endParaRPr sz="2200">
              <a:solidFill>
                <a:schemeClr val="dk1"/>
              </a:solidFill>
              <a:latin typeface="Anybody"/>
              <a:ea typeface="Anybody"/>
              <a:cs typeface="Anybody"/>
              <a:sym typeface="Anybody"/>
            </a:endParaRPr>
          </a:p>
          <a:p>
            <a:pPr indent="0" lvl="0" marL="0" rtl="0" algn="just">
              <a:lnSpc>
                <a:spcPct val="115000"/>
              </a:lnSpc>
              <a:spcBef>
                <a:spcPts val="700"/>
              </a:spcBef>
              <a:spcAft>
                <a:spcPts val="700"/>
              </a:spcAft>
              <a:buNone/>
            </a:pPr>
            <a:r>
              <a:rPr lang="en" sz="2200">
                <a:solidFill>
                  <a:schemeClr val="dk1"/>
                </a:solidFill>
                <a:latin typeface="Anybody"/>
                <a:ea typeface="Anybody"/>
                <a:cs typeface="Anybody"/>
                <a:sym typeface="Anybody"/>
              </a:rPr>
              <a:t>subplots crea un objeto fig que corresponde a la figura (todo el rectángulo donde vamos a graficar) y varios ejes en el objeto axes, los cuales corresponden a los distintos subplots que vamos a hacer dentro de la figura.</a:t>
            </a:r>
            <a:endParaRPr sz="2200">
              <a:solidFill>
                <a:schemeClr val="dk1"/>
              </a:solidFill>
              <a:latin typeface="Anybody"/>
              <a:ea typeface="Anybody"/>
              <a:cs typeface="Anybody"/>
              <a:sym typeface="Anybody"/>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13" name="Shape 313"/>
        <p:cNvGrpSpPr/>
        <p:nvPr/>
      </p:nvGrpSpPr>
      <p:grpSpPr>
        <a:xfrm>
          <a:off x="0" y="0"/>
          <a:ext cx="0" cy="0"/>
          <a:chOff x="0" y="0"/>
          <a:chExt cx="0" cy="0"/>
        </a:xfrm>
      </p:grpSpPr>
      <p:sp>
        <p:nvSpPr>
          <p:cNvPr id="314" name="Google Shape;314;p70"/>
          <p:cNvSpPr txBox="1"/>
          <p:nvPr/>
        </p:nvSpPr>
        <p:spPr>
          <a:xfrm>
            <a:off x="635600" y="682075"/>
            <a:ext cx="81693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 sz="4000">
                <a:solidFill>
                  <a:schemeClr val="dk1"/>
                </a:solidFill>
                <a:latin typeface="Anybody"/>
                <a:ea typeface="Anybody"/>
                <a:cs typeface="Anybody"/>
                <a:sym typeface="Anybody"/>
              </a:rPr>
              <a:t>Ejemplo</a:t>
            </a:r>
            <a:endParaRPr b="1" sz="4000">
              <a:solidFill>
                <a:schemeClr val="dk1"/>
              </a:solidFill>
              <a:latin typeface="Anybody"/>
              <a:ea typeface="Anybody"/>
              <a:cs typeface="Anybody"/>
              <a:sym typeface="Anybody"/>
            </a:endParaRPr>
          </a:p>
        </p:txBody>
      </p:sp>
      <p:pic>
        <p:nvPicPr>
          <p:cNvPr id="315" name="Google Shape;315;p70"/>
          <p:cNvPicPr preferRelativeResize="0"/>
          <p:nvPr/>
        </p:nvPicPr>
        <p:blipFill rotWithShape="1">
          <a:blip r:embed="rId4">
            <a:alphaModFix/>
          </a:blip>
          <a:srcRect b="50114" l="0" r="0" t="0"/>
          <a:stretch/>
        </p:blipFill>
        <p:spPr>
          <a:xfrm>
            <a:off x="427775" y="1719268"/>
            <a:ext cx="3936400" cy="2440355"/>
          </a:xfrm>
          <a:prstGeom prst="rect">
            <a:avLst/>
          </a:prstGeom>
          <a:noFill/>
          <a:ln>
            <a:noFill/>
          </a:ln>
          <a:effectLst>
            <a:outerShdw blurRad="114300" rotWithShape="0" algn="bl" dir="2760000" dist="47625">
              <a:srgbClr val="000000">
                <a:alpha val="83000"/>
              </a:srgbClr>
            </a:outerShdw>
          </a:effectLst>
        </p:spPr>
      </p:pic>
      <p:pic>
        <p:nvPicPr>
          <p:cNvPr id="316" name="Google Shape;316;p70"/>
          <p:cNvPicPr preferRelativeResize="0"/>
          <p:nvPr/>
        </p:nvPicPr>
        <p:blipFill rotWithShape="1">
          <a:blip r:embed="rId4">
            <a:alphaModFix/>
          </a:blip>
          <a:srcRect b="0" l="0" r="0" t="50114"/>
          <a:stretch/>
        </p:blipFill>
        <p:spPr>
          <a:xfrm>
            <a:off x="4733925" y="1719257"/>
            <a:ext cx="3936400" cy="2440390"/>
          </a:xfrm>
          <a:prstGeom prst="rect">
            <a:avLst/>
          </a:prstGeom>
          <a:noFill/>
          <a:ln>
            <a:noFill/>
          </a:ln>
          <a:effectLst>
            <a:outerShdw blurRad="114300" rotWithShape="0" algn="bl" dir="2760000" dist="47625">
              <a:srgbClr val="000000">
                <a:alpha val="83000"/>
              </a:srgb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20" name="Shape 320"/>
        <p:cNvGrpSpPr/>
        <p:nvPr/>
      </p:nvGrpSpPr>
      <p:grpSpPr>
        <a:xfrm>
          <a:off x="0" y="0"/>
          <a:ext cx="0" cy="0"/>
          <a:chOff x="0" y="0"/>
          <a:chExt cx="0" cy="0"/>
        </a:xfrm>
      </p:grpSpPr>
      <p:sp>
        <p:nvSpPr>
          <p:cNvPr id="321" name="Google Shape;321;p71"/>
          <p:cNvSpPr txBox="1"/>
          <p:nvPr/>
        </p:nvSpPr>
        <p:spPr>
          <a:xfrm>
            <a:off x="635600" y="682075"/>
            <a:ext cx="81693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 sz="4000">
                <a:solidFill>
                  <a:schemeClr val="dk1"/>
                </a:solidFill>
                <a:latin typeface="Anybody"/>
                <a:ea typeface="Anybody"/>
                <a:cs typeface="Anybody"/>
                <a:sym typeface="Anybody"/>
              </a:rPr>
              <a:t>Ejemplo</a:t>
            </a:r>
            <a:endParaRPr b="1" sz="3100">
              <a:solidFill>
                <a:schemeClr val="dk1"/>
              </a:solidFill>
              <a:latin typeface="Anybody"/>
              <a:ea typeface="Anybody"/>
              <a:cs typeface="Anybody"/>
              <a:sym typeface="Anybody"/>
            </a:endParaRPr>
          </a:p>
        </p:txBody>
      </p:sp>
      <p:sp>
        <p:nvSpPr>
          <p:cNvPr id="322" name="Google Shape;322;p71"/>
          <p:cNvSpPr txBox="1"/>
          <p:nvPr/>
        </p:nvSpPr>
        <p:spPr>
          <a:xfrm>
            <a:off x="517150" y="1726825"/>
            <a:ext cx="3665100" cy="31101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 sz="2100">
                <a:solidFill>
                  <a:schemeClr val="dk1"/>
                </a:solidFill>
                <a:latin typeface="Anybody"/>
                <a:ea typeface="Anybody"/>
                <a:cs typeface="Anybody"/>
                <a:sym typeface="Anybody"/>
              </a:rPr>
              <a:t>También se pueden apilar los subplots de manera horizontal en lugar de vertical. Para esto debemos cambiar el argumento que pasamos al crear el objeto subplots.</a:t>
            </a:r>
            <a:endParaRPr sz="2100">
              <a:solidFill>
                <a:schemeClr val="dk1"/>
              </a:solidFill>
              <a:latin typeface="Anybody"/>
              <a:ea typeface="Anybody"/>
              <a:cs typeface="Anybody"/>
              <a:sym typeface="Anybody"/>
            </a:endParaRPr>
          </a:p>
        </p:txBody>
      </p:sp>
      <p:pic>
        <p:nvPicPr>
          <p:cNvPr id="323" name="Google Shape;323;p71"/>
          <p:cNvPicPr preferRelativeResize="0"/>
          <p:nvPr/>
        </p:nvPicPr>
        <p:blipFill>
          <a:blip r:embed="rId4">
            <a:alphaModFix/>
          </a:blip>
          <a:stretch>
            <a:fillRect/>
          </a:stretch>
        </p:blipFill>
        <p:spPr>
          <a:xfrm>
            <a:off x="4479125" y="1420975"/>
            <a:ext cx="4325775" cy="3462750"/>
          </a:xfrm>
          <a:prstGeom prst="rect">
            <a:avLst/>
          </a:prstGeom>
          <a:noFill/>
          <a:ln>
            <a:noFill/>
          </a:ln>
          <a:effectLst>
            <a:outerShdw blurRad="114300" rotWithShape="0" algn="bl" dir="2760000" dist="47625">
              <a:srgbClr val="000000">
                <a:alpha val="83000"/>
              </a:srgbClr>
            </a:outerShdw>
          </a:effectLst>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27" name="Shape 327"/>
        <p:cNvGrpSpPr/>
        <p:nvPr/>
      </p:nvGrpSpPr>
      <p:grpSpPr>
        <a:xfrm>
          <a:off x="0" y="0"/>
          <a:ext cx="0" cy="0"/>
          <a:chOff x="0" y="0"/>
          <a:chExt cx="0" cy="0"/>
        </a:xfrm>
      </p:grpSpPr>
      <p:sp>
        <p:nvSpPr>
          <p:cNvPr id="328" name="Google Shape;328;p72"/>
          <p:cNvSpPr txBox="1"/>
          <p:nvPr/>
        </p:nvSpPr>
        <p:spPr>
          <a:xfrm flipH="1" rot="-60299">
            <a:off x="1458817" y="1600335"/>
            <a:ext cx="5627366" cy="206253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Clr>
                <a:schemeClr val="dk1"/>
              </a:buClr>
              <a:buSzPts val="4800"/>
              <a:buFont typeface="Arial"/>
              <a:buNone/>
            </a:pPr>
            <a:r>
              <a:rPr b="1" lang="en" sz="6100">
                <a:solidFill>
                  <a:schemeClr val="dk1"/>
                </a:solidFill>
                <a:latin typeface="Anybody"/>
                <a:ea typeface="Anybody"/>
                <a:cs typeface="Anybody"/>
                <a:sym typeface="Anybody"/>
              </a:rPr>
              <a:t>Scatter Plots</a:t>
            </a:r>
            <a:endParaRPr sz="6100">
              <a:solidFill>
                <a:schemeClr val="dk1"/>
              </a:solidFill>
              <a:latin typeface="Anybody"/>
              <a:ea typeface="Anybody"/>
              <a:cs typeface="Anybody"/>
              <a:sym typeface="Anybody"/>
            </a:endParaRPr>
          </a:p>
        </p:txBody>
      </p:sp>
      <p:pic>
        <p:nvPicPr>
          <p:cNvPr id="329" name="Google Shape;329;p72"/>
          <p:cNvPicPr preferRelativeResize="0"/>
          <p:nvPr/>
        </p:nvPicPr>
        <p:blipFill>
          <a:blip r:embed="rId4">
            <a:alphaModFix/>
          </a:blip>
          <a:stretch>
            <a:fillRect/>
          </a:stretch>
        </p:blipFill>
        <p:spPr>
          <a:xfrm rot="480002">
            <a:off x="7797016" y="3015361"/>
            <a:ext cx="1140543" cy="227220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3" name="Shape 333"/>
        <p:cNvGrpSpPr/>
        <p:nvPr/>
      </p:nvGrpSpPr>
      <p:grpSpPr>
        <a:xfrm>
          <a:off x="0" y="0"/>
          <a:ext cx="0" cy="0"/>
          <a:chOff x="0" y="0"/>
          <a:chExt cx="0" cy="0"/>
        </a:xfrm>
      </p:grpSpPr>
      <p:sp>
        <p:nvSpPr>
          <p:cNvPr id="334" name="Google Shape;334;p73"/>
          <p:cNvSpPr txBox="1"/>
          <p:nvPr/>
        </p:nvSpPr>
        <p:spPr>
          <a:xfrm>
            <a:off x="1082875" y="453475"/>
            <a:ext cx="66249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 sz="4000">
                <a:solidFill>
                  <a:schemeClr val="dk1"/>
                </a:solidFill>
                <a:latin typeface="Anybody"/>
                <a:ea typeface="Anybody"/>
                <a:cs typeface="Anybody"/>
                <a:sym typeface="Anybody"/>
              </a:rPr>
              <a:t>¿Qué es?</a:t>
            </a:r>
            <a:endParaRPr b="1" sz="4000">
              <a:solidFill>
                <a:schemeClr val="dk1"/>
              </a:solidFill>
              <a:latin typeface="Anybody"/>
              <a:ea typeface="Anybody"/>
              <a:cs typeface="Anybody"/>
              <a:sym typeface="Anybody"/>
            </a:endParaRPr>
          </a:p>
        </p:txBody>
      </p:sp>
      <p:sp>
        <p:nvSpPr>
          <p:cNvPr id="335" name="Google Shape;335;p73"/>
          <p:cNvSpPr txBox="1"/>
          <p:nvPr/>
        </p:nvSpPr>
        <p:spPr>
          <a:xfrm>
            <a:off x="578425" y="1604550"/>
            <a:ext cx="7633800" cy="2526000"/>
          </a:xfrm>
          <a:prstGeom prst="rect">
            <a:avLst/>
          </a:prstGeom>
          <a:noFill/>
          <a:ln>
            <a:noFill/>
          </a:ln>
        </p:spPr>
        <p:txBody>
          <a:bodyPr anchorCtr="0" anchor="t" bIns="91425" lIns="91425" spcFirstLastPara="1" rIns="91425" wrap="square" tIns="91425">
            <a:noAutofit/>
          </a:bodyPr>
          <a:lstStyle/>
          <a:p>
            <a:pPr indent="-368300" lvl="0" marL="457200" rtl="0" algn="just">
              <a:lnSpc>
                <a:spcPct val="115000"/>
              </a:lnSpc>
              <a:spcBef>
                <a:spcPts val="700"/>
              </a:spcBef>
              <a:spcAft>
                <a:spcPts val="0"/>
              </a:spcAft>
              <a:buClr>
                <a:schemeClr val="dk1"/>
              </a:buClr>
              <a:buSzPts val="2200"/>
              <a:buFont typeface="Anybody"/>
              <a:buChar char="➜"/>
            </a:pPr>
            <a:r>
              <a:rPr lang="en" sz="2200">
                <a:solidFill>
                  <a:schemeClr val="dk1"/>
                </a:solidFill>
                <a:latin typeface="Anybody"/>
                <a:ea typeface="Anybody"/>
                <a:cs typeface="Anybody"/>
                <a:sym typeface="Anybody"/>
              </a:rPr>
              <a:t>Otro tipo de gráfico que se utiliza mucho es el Scatter Plot.</a:t>
            </a:r>
            <a:endParaRPr sz="2200">
              <a:solidFill>
                <a:schemeClr val="dk1"/>
              </a:solidFill>
              <a:latin typeface="Anybody"/>
              <a:ea typeface="Anybody"/>
              <a:cs typeface="Anybody"/>
              <a:sym typeface="Anybody"/>
            </a:endParaRPr>
          </a:p>
          <a:p>
            <a:pPr indent="-368300" lvl="0" marL="457200" rtl="0" algn="just">
              <a:lnSpc>
                <a:spcPct val="115000"/>
              </a:lnSpc>
              <a:spcBef>
                <a:spcPts val="700"/>
              </a:spcBef>
              <a:spcAft>
                <a:spcPts val="0"/>
              </a:spcAft>
              <a:buClr>
                <a:schemeClr val="dk1"/>
              </a:buClr>
              <a:buSzPts val="2200"/>
              <a:buFont typeface="Anybody"/>
              <a:buChar char="➜"/>
            </a:pPr>
            <a:r>
              <a:rPr lang="en" sz="2200">
                <a:solidFill>
                  <a:schemeClr val="dk1"/>
                </a:solidFill>
                <a:latin typeface="Anybody"/>
                <a:ea typeface="Anybody"/>
                <a:cs typeface="Anybody"/>
                <a:sym typeface="Anybody"/>
              </a:rPr>
              <a:t>El mismo plotea una serie de </a:t>
            </a:r>
            <a:r>
              <a:rPr lang="en" sz="2200">
                <a:solidFill>
                  <a:srgbClr val="7600FF"/>
                </a:solidFill>
                <a:latin typeface="Anybody"/>
                <a:ea typeface="Anybody"/>
                <a:cs typeface="Anybody"/>
                <a:sym typeface="Anybody"/>
              </a:rPr>
              <a:t>puntos en un gráfico</a:t>
            </a:r>
            <a:r>
              <a:rPr lang="en" sz="2200">
                <a:solidFill>
                  <a:schemeClr val="dk1"/>
                </a:solidFill>
                <a:latin typeface="Anybody"/>
                <a:ea typeface="Anybody"/>
                <a:cs typeface="Anybody"/>
                <a:sym typeface="Anybody"/>
              </a:rPr>
              <a:t>.</a:t>
            </a:r>
            <a:endParaRPr sz="2200">
              <a:solidFill>
                <a:schemeClr val="dk1"/>
              </a:solidFill>
              <a:latin typeface="Anybody"/>
              <a:ea typeface="Anybody"/>
              <a:cs typeface="Anybody"/>
              <a:sym typeface="Anybody"/>
            </a:endParaRPr>
          </a:p>
          <a:p>
            <a:pPr indent="-368300" lvl="0" marL="457200" rtl="0" algn="just">
              <a:lnSpc>
                <a:spcPct val="115000"/>
              </a:lnSpc>
              <a:spcBef>
                <a:spcPts val="700"/>
              </a:spcBef>
              <a:spcAft>
                <a:spcPts val="700"/>
              </a:spcAft>
              <a:buClr>
                <a:schemeClr val="dk1"/>
              </a:buClr>
              <a:buSzPts val="2200"/>
              <a:buFont typeface="Anybody"/>
              <a:buChar char="➜"/>
            </a:pPr>
            <a:r>
              <a:rPr lang="en" sz="2200">
                <a:solidFill>
                  <a:schemeClr val="dk1"/>
                </a:solidFill>
                <a:latin typeface="Anybody"/>
                <a:ea typeface="Anybody"/>
                <a:cs typeface="Anybody"/>
                <a:sym typeface="Anybody"/>
              </a:rPr>
              <a:t>En general estos puntos tomarán su coordenada horizontal de una lista de valores </a:t>
            </a:r>
            <a:r>
              <a:rPr lang="en" sz="2200">
                <a:solidFill>
                  <a:srgbClr val="7600FF"/>
                </a:solidFill>
                <a:latin typeface="Anybody"/>
                <a:ea typeface="Anybody"/>
                <a:cs typeface="Anybody"/>
                <a:sym typeface="Anybody"/>
              </a:rPr>
              <a:t>x</a:t>
            </a:r>
            <a:r>
              <a:rPr lang="en" sz="2200">
                <a:solidFill>
                  <a:schemeClr val="dk1"/>
                </a:solidFill>
                <a:latin typeface="Anybody"/>
                <a:ea typeface="Anybody"/>
                <a:cs typeface="Anybody"/>
                <a:sym typeface="Anybody"/>
              </a:rPr>
              <a:t> y su coordenada vertical de una lista de valores </a:t>
            </a:r>
            <a:r>
              <a:rPr lang="en" sz="2200">
                <a:solidFill>
                  <a:srgbClr val="7600FF"/>
                </a:solidFill>
                <a:latin typeface="Anybody"/>
                <a:ea typeface="Anybody"/>
                <a:cs typeface="Anybody"/>
                <a:sym typeface="Anybody"/>
              </a:rPr>
              <a:t>y</a:t>
            </a:r>
            <a:r>
              <a:rPr lang="en" sz="2200">
                <a:solidFill>
                  <a:schemeClr val="dk1"/>
                </a:solidFill>
                <a:latin typeface="Anybody"/>
                <a:ea typeface="Anybody"/>
                <a:cs typeface="Anybody"/>
                <a:sym typeface="Anybody"/>
              </a:rPr>
              <a:t>.</a:t>
            </a:r>
            <a:endParaRPr sz="2200">
              <a:solidFill>
                <a:schemeClr val="dk1"/>
              </a:solidFill>
              <a:latin typeface="Anybody"/>
              <a:ea typeface="Anybody"/>
              <a:cs typeface="Anybody"/>
              <a:sym typeface="Anybody"/>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9" name="Shape 339"/>
        <p:cNvGrpSpPr/>
        <p:nvPr/>
      </p:nvGrpSpPr>
      <p:grpSpPr>
        <a:xfrm>
          <a:off x="0" y="0"/>
          <a:ext cx="0" cy="0"/>
          <a:chOff x="0" y="0"/>
          <a:chExt cx="0" cy="0"/>
        </a:xfrm>
      </p:grpSpPr>
      <p:sp>
        <p:nvSpPr>
          <p:cNvPr id="340" name="Google Shape;340;p74"/>
          <p:cNvSpPr txBox="1"/>
          <p:nvPr/>
        </p:nvSpPr>
        <p:spPr>
          <a:xfrm>
            <a:off x="1082875" y="453475"/>
            <a:ext cx="66249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 sz="4000">
                <a:solidFill>
                  <a:schemeClr val="dk1"/>
                </a:solidFill>
                <a:latin typeface="Anybody"/>
                <a:ea typeface="Anybody"/>
                <a:cs typeface="Anybody"/>
                <a:sym typeface="Anybody"/>
              </a:rPr>
              <a:t>Ejemplo</a:t>
            </a:r>
            <a:endParaRPr b="1" sz="4000">
              <a:solidFill>
                <a:schemeClr val="dk1"/>
              </a:solidFill>
              <a:latin typeface="Anybody"/>
              <a:ea typeface="Anybody"/>
              <a:cs typeface="Anybody"/>
              <a:sym typeface="Anybody"/>
            </a:endParaRPr>
          </a:p>
        </p:txBody>
      </p:sp>
      <p:pic>
        <p:nvPicPr>
          <p:cNvPr id="341" name="Google Shape;341;p74"/>
          <p:cNvPicPr preferRelativeResize="0"/>
          <p:nvPr/>
        </p:nvPicPr>
        <p:blipFill rotWithShape="1">
          <a:blip r:embed="rId4">
            <a:alphaModFix/>
          </a:blip>
          <a:srcRect b="56375" l="0" r="0" t="0"/>
          <a:stretch/>
        </p:blipFill>
        <p:spPr>
          <a:xfrm>
            <a:off x="441600" y="1872100"/>
            <a:ext cx="3922005" cy="2055650"/>
          </a:xfrm>
          <a:prstGeom prst="rect">
            <a:avLst/>
          </a:prstGeom>
          <a:noFill/>
          <a:ln>
            <a:noFill/>
          </a:ln>
          <a:effectLst>
            <a:outerShdw blurRad="114300" rotWithShape="0" algn="bl" dir="2760000" dist="47625">
              <a:srgbClr val="000000">
                <a:alpha val="83000"/>
              </a:srgbClr>
            </a:outerShdw>
          </a:effectLst>
        </p:spPr>
      </p:pic>
      <p:pic>
        <p:nvPicPr>
          <p:cNvPr id="342" name="Google Shape;342;p74"/>
          <p:cNvPicPr preferRelativeResize="0"/>
          <p:nvPr/>
        </p:nvPicPr>
        <p:blipFill rotWithShape="1">
          <a:blip r:embed="rId4">
            <a:alphaModFix/>
          </a:blip>
          <a:srcRect b="0" l="0" r="0" t="43623"/>
          <a:stretch/>
        </p:blipFill>
        <p:spPr>
          <a:xfrm>
            <a:off x="4879125" y="1604525"/>
            <a:ext cx="3824850" cy="2590800"/>
          </a:xfrm>
          <a:prstGeom prst="rect">
            <a:avLst/>
          </a:prstGeom>
          <a:noFill/>
          <a:ln>
            <a:noFill/>
          </a:ln>
          <a:effectLst>
            <a:outerShdw blurRad="114300" rotWithShape="0" algn="bl" dir="2760000" dist="47625">
              <a:srgbClr val="000000">
                <a:alpha val="83000"/>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0" name="Shape 210"/>
        <p:cNvGrpSpPr/>
        <p:nvPr/>
      </p:nvGrpSpPr>
      <p:grpSpPr>
        <a:xfrm>
          <a:off x="0" y="0"/>
          <a:ext cx="0" cy="0"/>
          <a:chOff x="0" y="0"/>
          <a:chExt cx="0" cy="0"/>
        </a:xfrm>
      </p:grpSpPr>
      <p:sp>
        <p:nvSpPr>
          <p:cNvPr id="211" name="Google Shape;211;p57"/>
          <p:cNvSpPr txBox="1"/>
          <p:nvPr/>
        </p:nvSpPr>
        <p:spPr>
          <a:xfrm>
            <a:off x="4750363" y="785644"/>
            <a:ext cx="2661300" cy="683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i="0" lang="en" sz="2800" u="none" cap="none" strike="noStrike">
                <a:solidFill>
                  <a:srgbClr val="222222"/>
                </a:solidFill>
                <a:latin typeface="Anybody Black"/>
                <a:ea typeface="Anybody Black"/>
                <a:cs typeface="Anybody Black"/>
                <a:sym typeface="Anybody Black"/>
              </a:rPr>
              <a:t>Agenda</a:t>
            </a:r>
            <a:endParaRPr i="0" sz="2800" u="none" cap="none" strike="noStrike">
              <a:solidFill>
                <a:srgbClr val="222222"/>
              </a:solidFill>
              <a:latin typeface="Anybody Black"/>
              <a:ea typeface="Anybody Black"/>
              <a:cs typeface="Anybody Black"/>
              <a:sym typeface="Anybody Black"/>
            </a:endParaRPr>
          </a:p>
        </p:txBody>
      </p:sp>
      <p:sp>
        <p:nvSpPr>
          <p:cNvPr id="212" name="Google Shape;212;p57"/>
          <p:cNvSpPr txBox="1"/>
          <p:nvPr/>
        </p:nvSpPr>
        <p:spPr>
          <a:xfrm>
            <a:off x="3705600" y="1985650"/>
            <a:ext cx="5438400" cy="23265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dk1"/>
              </a:buClr>
              <a:buSzPts val="1800"/>
              <a:buFont typeface="Anybody"/>
              <a:buChar char="➜"/>
            </a:pPr>
            <a:r>
              <a:rPr lang="en" sz="1800">
                <a:solidFill>
                  <a:schemeClr val="dk1"/>
                </a:solidFill>
                <a:latin typeface="Anybody"/>
                <a:ea typeface="Anybody"/>
                <a:cs typeface="Anybody"/>
                <a:sym typeface="Anybody"/>
              </a:rPr>
              <a:t>Matplotlib</a:t>
            </a:r>
            <a:endParaRPr sz="1800">
              <a:solidFill>
                <a:schemeClr val="dk1"/>
              </a:solidFill>
              <a:latin typeface="Anybody"/>
              <a:ea typeface="Anybody"/>
              <a:cs typeface="Anybody"/>
              <a:sym typeface="Anybody"/>
            </a:endParaRPr>
          </a:p>
          <a:p>
            <a:pPr indent="-342900" lvl="0" marL="457200" rtl="0" algn="l">
              <a:lnSpc>
                <a:spcPct val="115000"/>
              </a:lnSpc>
              <a:spcBef>
                <a:spcPts val="0"/>
              </a:spcBef>
              <a:spcAft>
                <a:spcPts val="0"/>
              </a:spcAft>
              <a:buClr>
                <a:schemeClr val="dk1"/>
              </a:buClr>
              <a:buSzPts val="1800"/>
              <a:buFont typeface="Anybody"/>
              <a:buChar char="➜"/>
            </a:pPr>
            <a:r>
              <a:rPr lang="en" sz="1800">
                <a:solidFill>
                  <a:schemeClr val="dk1"/>
                </a:solidFill>
                <a:latin typeface="Anybody"/>
                <a:ea typeface="Anybody"/>
                <a:cs typeface="Anybody"/>
                <a:sym typeface="Anybody"/>
              </a:rPr>
              <a:t>Plot()</a:t>
            </a:r>
            <a:endParaRPr sz="1800">
              <a:solidFill>
                <a:schemeClr val="dk1"/>
              </a:solidFill>
              <a:latin typeface="Anybody"/>
              <a:ea typeface="Anybody"/>
              <a:cs typeface="Anybody"/>
              <a:sym typeface="Anybody"/>
            </a:endParaRPr>
          </a:p>
          <a:p>
            <a:pPr indent="-342900" lvl="0" marL="457200" rtl="0" algn="l">
              <a:lnSpc>
                <a:spcPct val="115000"/>
              </a:lnSpc>
              <a:spcBef>
                <a:spcPts val="0"/>
              </a:spcBef>
              <a:spcAft>
                <a:spcPts val="0"/>
              </a:spcAft>
              <a:buClr>
                <a:schemeClr val="dk1"/>
              </a:buClr>
              <a:buSzPts val="1800"/>
              <a:buFont typeface="Anybody"/>
              <a:buChar char="➜"/>
            </a:pPr>
            <a:r>
              <a:rPr lang="en" sz="1800">
                <a:solidFill>
                  <a:schemeClr val="dk1"/>
                </a:solidFill>
                <a:latin typeface="Anybody"/>
                <a:ea typeface="Anybody"/>
                <a:cs typeface="Anybody"/>
                <a:sym typeface="Anybody"/>
              </a:rPr>
              <a:t>Leyenda</a:t>
            </a:r>
            <a:endParaRPr sz="1800">
              <a:solidFill>
                <a:schemeClr val="dk1"/>
              </a:solidFill>
              <a:latin typeface="Anybody"/>
              <a:ea typeface="Anybody"/>
              <a:cs typeface="Anybody"/>
              <a:sym typeface="Anybody"/>
            </a:endParaRPr>
          </a:p>
          <a:p>
            <a:pPr indent="-342900" lvl="0" marL="457200" rtl="0" algn="l">
              <a:lnSpc>
                <a:spcPct val="115000"/>
              </a:lnSpc>
              <a:spcBef>
                <a:spcPts val="0"/>
              </a:spcBef>
              <a:spcAft>
                <a:spcPts val="0"/>
              </a:spcAft>
              <a:buClr>
                <a:schemeClr val="dk1"/>
              </a:buClr>
              <a:buSzPts val="1800"/>
              <a:buFont typeface="Anybody"/>
              <a:buChar char="➜"/>
            </a:pPr>
            <a:r>
              <a:rPr lang="en" sz="1800">
                <a:solidFill>
                  <a:schemeClr val="dk1"/>
                </a:solidFill>
                <a:latin typeface="Anybody"/>
                <a:ea typeface="Anybody"/>
                <a:cs typeface="Anybody"/>
                <a:sym typeface="Anybody"/>
              </a:rPr>
              <a:t>Subplots</a:t>
            </a:r>
            <a:endParaRPr sz="1800">
              <a:solidFill>
                <a:schemeClr val="dk1"/>
              </a:solidFill>
              <a:latin typeface="Anybody"/>
              <a:ea typeface="Anybody"/>
              <a:cs typeface="Anybody"/>
              <a:sym typeface="Anybody"/>
            </a:endParaRPr>
          </a:p>
          <a:p>
            <a:pPr indent="-342900" lvl="0" marL="457200" rtl="0" algn="l">
              <a:lnSpc>
                <a:spcPct val="115000"/>
              </a:lnSpc>
              <a:spcBef>
                <a:spcPts val="0"/>
              </a:spcBef>
              <a:spcAft>
                <a:spcPts val="0"/>
              </a:spcAft>
              <a:buClr>
                <a:schemeClr val="dk1"/>
              </a:buClr>
              <a:buSzPts val="1800"/>
              <a:buFont typeface="Anybody"/>
              <a:buChar char="➜"/>
            </a:pPr>
            <a:r>
              <a:rPr lang="en" sz="1800">
                <a:solidFill>
                  <a:schemeClr val="dk1"/>
                </a:solidFill>
                <a:latin typeface="Anybody"/>
                <a:ea typeface="Anybody"/>
                <a:cs typeface="Anybody"/>
                <a:sym typeface="Anybody"/>
              </a:rPr>
              <a:t>Scatter plots</a:t>
            </a:r>
            <a:endParaRPr sz="1800">
              <a:solidFill>
                <a:schemeClr val="dk1"/>
              </a:solidFill>
              <a:latin typeface="Anybody"/>
              <a:ea typeface="Anybody"/>
              <a:cs typeface="Anybody"/>
              <a:sym typeface="Anybody"/>
            </a:endParaRPr>
          </a:p>
          <a:p>
            <a:pPr indent="-342900" lvl="0" marL="457200" rtl="0" algn="l">
              <a:lnSpc>
                <a:spcPct val="115000"/>
              </a:lnSpc>
              <a:spcBef>
                <a:spcPts val="0"/>
              </a:spcBef>
              <a:spcAft>
                <a:spcPts val="0"/>
              </a:spcAft>
              <a:buClr>
                <a:schemeClr val="dk1"/>
              </a:buClr>
              <a:buSzPts val="1800"/>
              <a:buFont typeface="Anybody"/>
              <a:buChar char="➜"/>
            </a:pPr>
            <a:r>
              <a:rPr lang="en" sz="1800">
                <a:solidFill>
                  <a:schemeClr val="dk1"/>
                </a:solidFill>
                <a:latin typeface="Anybody"/>
                <a:ea typeface="Anybody"/>
                <a:cs typeface="Anybody"/>
                <a:sym typeface="Anybody"/>
              </a:rPr>
              <a:t>Histograma</a:t>
            </a:r>
            <a:endParaRPr sz="1800">
              <a:solidFill>
                <a:schemeClr val="dk1"/>
              </a:solidFill>
              <a:latin typeface="Anybody"/>
              <a:ea typeface="Anybody"/>
              <a:cs typeface="Anybody"/>
              <a:sym typeface="Anybody"/>
            </a:endParaRPr>
          </a:p>
        </p:txBody>
      </p:sp>
      <p:sp>
        <p:nvSpPr>
          <p:cNvPr id="213" name="Google Shape;213;p57"/>
          <p:cNvSpPr/>
          <p:nvPr/>
        </p:nvSpPr>
        <p:spPr>
          <a:xfrm>
            <a:off x="3846650" y="813588"/>
            <a:ext cx="720600" cy="627300"/>
          </a:xfrm>
          <a:prstGeom prst="roundRect">
            <a:avLst>
              <a:gd fmla="val 16667" name="adj"/>
            </a:avLst>
          </a:prstGeom>
          <a:solidFill>
            <a:srgbClr val="434343"/>
          </a:solidFill>
          <a:ln cap="flat" cmpd="sng" w="9525">
            <a:solidFill>
              <a:srgbClr val="595959"/>
            </a:solidFill>
            <a:prstDash val="solid"/>
            <a:round/>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grpSp>
        <p:nvGrpSpPr>
          <p:cNvPr id="214" name="Google Shape;214;p57"/>
          <p:cNvGrpSpPr/>
          <p:nvPr/>
        </p:nvGrpSpPr>
        <p:grpSpPr>
          <a:xfrm>
            <a:off x="3996699" y="889294"/>
            <a:ext cx="476585" cy="475272"/>
            <a:chOff x="3859600" y="3591950"/>
            <a:chExt cx="296975" cy="296175"/>
          </a:xfrm>
        </p:grpSpPr>
        <p:sp>
          <p:nvSpPr>
            <p:cNvPr id="215" name="Google Shape;215;p57"/>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57"/>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7"/>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18" name="Google Shape;218;p57"/>
          <p:cNvPicPr preferRelativeResize="0"/>
          <p:nvPr/>
        </p:nvPicPr>
        <p:blipFill>
          <a:blip r:embed="rId4">
            <a:alphaModFix amt="96000"/>
          </a:blip>
          <a:stretch>
            <a:fillRect/>
          </a:stretch>
        </p:blipFill>
        <p:spPr>
          <a:xfrm rot="225219">
            <a:off x="279073" y="1463484"/>
            <a:ext cx="3084016" cy="2055558"/>
          </a:xfrm>
          <a:prstGeom prst="roundRect">
            <a:avLst>
              <a:gd fmla="val 16667" name="adj"/>
            </a:avLst>
          </a:prstGeom>
          <a:noFill/>
          <a:ln cap="flat" cmpd="sng" w="9525">
            <a:solidFill>
              <a:srgbClr val="FFFF01"/>
            </a:solidFill>
            <a:prstDash val="solid"/>
            <a:round/>
            <a:headEnd len="sm" w="sm" type="none"/>
            <a:tailEnd len="sm" w="sm" type="none"/>
          </a:ln>
          <a:effectLst>
            <a:outerShdw blurRad="57150" rotWithShape="0" algn="bl" dir="5400000" dist="19050">
              <a:srgbClr val="000000">
                <a:alpha val="50000"/>
              </a:srgbClr>
            </a:outerShdw>
          </a:effectLst>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6" name="Shape 346"/>
        <p:cNvGrpSpPr/>
        <p:nvPr/>
      </p:nvGrpSpPr>
      <p:grpSpPr>
        <a:xfrm>
          <a:off x="0" y="0"/>
          <a:ext cx="0" cy="0"/>
          <a:chOff x="0" y="0"/>
          <a:chExt cx="0" cy="0"/>
        </a:xfrm>
      </p:grpSpPr>
      <p:sp>
        <p:nvSpPr>
          <p:cNvPr id="347" name="Google Shape;347;p75"/>
          <p:cNvSpPr txBox="1"/>
          <p:nvPr/>
        </p:nvSpPr>
        <p:spPr>
          <a:xfrm flipH="1" rot="-60299">
            <a:off x="1450417" y="1600410"/>
            <a:ext cx="5627366" cy="112368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Clr>
                <a:schemeClr val="dk1"/>
              </a:buClr>
              <a:buSzPts val="4800"/>
              <a:buFont typeface="Arial"/>
              <a:buNone/>
            </a:pPr>
            <a:r>
              <a:rPr b="1" lang="en" sz="6100">
                <a:solidFill>
                  <a:schemeClr val="dk1"/>
                </a:solidFill>
                <a:latin typeface="Anybody"/>
                <a:ea typeface="Anybody"/>
                <a:cs typeface="Anybody"/>
                <a:sym typeface="Anybody"/>
              </a:rPr>
              <a:t>Histograma</a:t>
            </a:r>
            <a:endParaRPr sz="6100">
              <a:solidFill>
                <a:schemeClr val="dk1"/>
              </a:solidFill>
              <a:latin typeface="Anybody"/>
              <a:ea typeface="Anybody"/>
              <a:cs typeface="Anybody"/>
              <a:sym typeface="Anybody"/>
            </a:endParaRPr>
          </a:p>
        </p:txBody>
      </p:sp>
      <p:pic>
        <p:nvPicPr>
          <p:cNvPr id="348" name="Google Shape;348;p75"/>
          <p:cNvPicPr preferRelativeResize="0"/>
          <p:nvPr/>
        </p:nvPicPr>
        <p:blipFill>
          <a:blip r:embed="rId4">
            <a:alphaModFix/>
          </a:blip>
          <a:stretch>
            <a:fillRect/>
          </a:stretch>
        </p:blipFill>
        <p:spPr>
          <a:xfrm rot="480002">
            <a:off x="7797016" y="3015361"/>
            <a:ext cx="1140543" cy="227220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52" name="Shape 352"/>
        <p:cNvGrpSpPr/>
        <p:nvPr/>
      </p:nvGrpSpPr>
      <p:grpSpPr>
        <a:xfrm>
          <a:off x="0" y="0"/>
          <a:ext cx="0" cy="0"/>
          <a:chOff x="0" y="0"/>
          <a:chExt cx="0" cy="0"/>
        </a:xfrm>
      </p:grpSpPr>
      <p:sp>
        <p:nvSpPr>
          <p:cNvPr id="353" name="Google Shape;353;p76"/>
          <p:cNvSpPr txBox="1"/>
          <p:nvPr/>
        </p:nvSpPr>
        <p:spPr>
          <a:xfrm>
            <a:off x="1082875" y="453475"/>
            <a:ext cx="66249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 sz="4000">
                <a:solidFill>
                  <a:schemeClr val="dk1"/>
                </a:solidFill>
                <a:latin typeface="Anybody"/>
                <a:ea typeface="Anybody"/>
                <a:cs typeface="Anybody"/>
                <a:sym typeface="Anybody"/>
              </a:rPr>
              <a:t>¿Qué es?</a:t>
            </a:r>
            <a:endParaRPr b="1" sz="4000">
              <a:solidFill>
                <a:schemeClr val="dk1"/>
              </a:solidFill>
              <a:latin typeface="Anybody"/>
              <a:ea typeface="Anybody"/>
              <a:cs typeface="Anybody"/>
              <a:sym typeface="Anybody"/>
            </a:endParaRPr>
          </a:p>
        </p:txBody>
      </p:sp>
      <p:sp>
        <p:nvSpPr>
          <p:cNvPr id="354" name="Google Shape;354;p76"/>
          <p:cNvSpPr txBox="1"/>
          <p:nvPr/>
        </p:nvSpPr>
        <p:spPr>
          <a:xfrm>
            <a:off x="487500" y="1253850"/>
            <a:ext cx="3928500" cy="16137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700"/>
              </a:spcBef>
              <a:spcAft>
                <a:spcPts val="700"/>
              </a:spcAft>
              <a:buNone/>
            </a:pPr>
            <a:r>
              <a:rPr lang="en" sz="2000">
                <a:solidFill>
                  <a:schemeClr val="dk1"/>
                </a:solidFill>
                <a:latin typeface="Anybody"/>
                <a:ea typeface="Anybody"/>
                <a:cs typeface="Anybody"/>
                <a:sym typeface="Anybody"/>
              </a:rPr>
              <a:t>Matplotlib también permite graficar fácilmente histo- gramas mediante la función </a:t>
            </a:r>
            <a:r>
              <a:rPr lang="en" sz="2000">
                <a:solidFill>
                  <a:srgbClr val="7600FF"/>
                </a:solidFill>
                <a:latin typeface="Anybody"/>
                <a:ea typeface="Anybody"/>
                <a:cs typeface="Anybody"/>
                <a:sym typeface="Anybody"/>
              </a:rPr>
              <a:t>hist</a:t>
            </a:r>
            <a:r>
              <a:rPr lang="en" sz="2000">
                <a:solidFill>
                  <a:schemeClr val="dk1"/>
                </a:solidFill>
                <a:latin typeface="Anybody"/>
                <a:ea typeface="Anybody"/>
                <a:cs typeface="Anybody"/>
                <a:sym typeface="Anybody"/>
              </a:rPr>
              <a:t>.</a:t>
            </a:r>
            <a:endParaRPr sz="2000">
              <a:solidFill>
                <a:schemeClr val="dk1"/>
              </a:solidFill>
              <a:latin typeface="Anybody"/>
              <a:ea typeface="Anybody"/>
              <a:cs typeface="Anybody"/>
              <a:sym typeface="Anybody"/>
            </a:endParaRPr>
          </a:p>
        </p:txBody>
      </p:sp>
      <p:sp>
        <p:nvSpPr>
          <p:cNvPr id="355" name="Google Shape;355;p76"/>
          <p:cNvSpPr txBox="1"/>
          <p:nvPr/>
        </p:nvSpPr>
        <p:spPr>
          <a:xfrm>
            <a:off x="378425" y="3241550"/>
            <a:ext cx="3928500" cy="16851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700"/>
              </a:spcBef>
              <a:spcAft>
                <a:spcPts val="700"/>
              </a:spcAft>
              <a:buNone/>
            </a:pPr>
            <a:r>
              <a:rPr lang="en" sz="1900">
                <a:solidFill>
                  <a:schemeClr val="dk1"/>
                </a:solidFill>
                <a:latin typeface="Anybody"/>
                <a:ea typeface="Anybody"/>
                <a:cs typeface="Anybody"/>
                <a:sym typeface="Anybody"/>
              </a:rPr>
              <a:t>Por</a:t>
            </a:r>
            <a:r>
              <a:rPr lang="en" sz="1900">
                <a:solidFill>
                  <a:schemeClr val="dk1"/>
                </a:solidFill>
                <a:latin typeface="Anybody"/>
                <a:ea typeface="Anybody"/>
                <a:cs typeface="Anybody"/>
                <a:sym typeface="Anybody"/>
              </a:rPr>
              <a:t> ejemplo, creamos una serie de 1000 valores a partir de una distribución gaussiana en el vector valores…</a:t>
            </a:r>
            <a:endParaRPr sz="1900">
              <a:solidFill>
                <a:schemeClr val="dk1"/>
              </a:solidFill>
              <a:latin typeface="Anybody"/>
              <a:ea typeface="Anybody"/>
              <a:cs typeface="Anybody"/>
              <a:sym typeface="Anybody"/>
            </a:endParaRPr>
          </a:p>
        </p:txBody>
      </p:sp>
      <p:pic>
        <p:nvPicPr>
          <p:cNvPr id="356" name="Google Shape;356;p76"/>
          <p:cNvPicPr preferRelativeResize="0"/>
          <p:nvPr/>
        </p:nvPicPr>
        <p:blipFill>
          <a:blip r:embed="rId4">
            <a:alphaModFix/>
          </a:blip>
          <a:stretch>
            <a:fillRect/>
          </a:stretch>
        </p:blipFill>
        <p:spPr>
          <a:xfrm>
            <a:off x="4571988" y="964250"/>
            <a:ext cx="4048125" cy="3962400"/>
          </a:xfrm>
          <a:prstGeom prst="rect">
            <a:avLst/>
          </a:prstGeom>
          <a:noFill/>
          <a:ln>
            <a:noFill/>
          </a:ln>
          <a:effectLst>
            <a:outerShdw blurRad="114300" rotWithShape="0" algn="bl" dir="2760000" dist="47625">
              <a:srgbClr val="000000">
                <a:alpha val="83000"/>
              </a:srgbClr>
            </a:outerShdw>
          </a:effectLst>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pic>
        <p:nvPicPr>
          <p:cNvPr id="361" name="Google Shape;361;p77"/>
          <p:cNvPicPr preferRelativeResize="0"/>
          <p:nvPr/>
        </p:nvPicPr>
        <p:blipFill rotWithShape="1">
          <a:blip r:embed="rId3">
            <a:alphaModFix/>
          </a:blip>
          <a:srcRect b="0" l="0" r="0" t="0"/>
          <a:stretch/>
        </p:blipFill>
        <p:spPr>
          <a:xfrm>
            <a:off x="-92675" y="-61813"/>
            <a:ext cx="9236675" cy="6160762"/>
          </a:xfrm>
          <a:prstGeom prst="rect">
            <a:avLst/>
          </a:prstGeom>
          <a:noFill/>
          <a:ln>
            <a:noFill/>
          </a:ln>
        </p:spPr>
      </p:pic>
      <p:sp>
        <p:nvSpPr>
          <p:cNvPr id="362" name="Google Shape;362;p77"/>
          <p:cNvSpPr txBox="1"/>
          <p:nvPr/>
        </p:nvSpPr>
        <p:spPr>
          <a:xfrm>
            <a:off x="1208100" y="1404450"/>
            <a:ext cx="6727800" cy="2334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t/>
            </a:r>
            <a:endParaRPr b="1" i="0" sz="4300" u="none" cap="none" strike="noStrike">
              <a:solidFill>
                <a:srgbClr val="FFFF00"/>
              </a:solidFill>
              <a:latin typeface="Anybody"/>
              <a:ea typeface="Anybody"/>
              <a:cs typeface="Anybody"/>
              <a:sym typeface="Anybody"/>
            </a:endParaRPr>
          </a:p>
          <a:p>
            <a:pPr indent="0" lvl="0" marL="0" marR="0" rtl="0" algn="ctr">
              <a:lnSpc>
                <a:spcPct val="100000"/>
              </a:lnSpc>
              <a:spcBef>
                <a:spcPts val="0"/>
              </a:spcBef>
              <a:spcAft>
                <a:spcPts val="0"/>
              </a:spcAft>
              <a:buClr>
                <a:srgbClr val="000000"/>
              </a:buClr>
              <a:buSzPts val="3600"/>
              <a:buFont typeface="Arial"/>
              <a:buNone/>
            </a:pPr>
            <a:r>
              <a:rPr b="1" lang="en" sz="4300">
                <a:solidFill>
                  <a:srgbClr val="FFFF00"/>
                </a:solidFill>
                <a:latin typeface="Anybody"/>
                <a:ea typeface="Anybody"/>
                <a:cs typeface="Anybody"/>
                <a:sym typeface="Anybody"/>
              </a:rPr>
              <a:t>¿ P R E G U N T A S ?</a:t>
            </a:r>
            <a:endParaRPr b="1" i="0" sz="4300" u="none" cap="none" strike="noStrike">
              <a:solidFill>
                <a:srgbClr val="FFFF00"/>
              </a:solidFill>
              <a:latin typeface="Anybody"/>
              <a:ea typeface="Anybody"/>
              <a:cs typeface="Anybody"/>
              <a:sym typeface="Anybody"/>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66" name="Shape 366"/>
        <p:cNvGrpSpPr/>
        <p:nvPr/>
      </p:nvGrpSpPr>
      <p:grpSpPr>
        <a:xfrm>
          <a:off x="0" y="0"/>
          <a:ext cx="0" cy="0"/>
          <a:chOff x="0" y="0"/>
          <a:chExt cx="0" cy="0"/>
        </a:xfrm>
      </p:grpSpPr>
      <p:sp>
        <p:nvSpPr>
          <p:cNvPr id="367" name="Google Shape;367;p78"/>
          <p:cNvSpPr txBox="1"/>
          <p:nvPr/>
        </p:nvSpPr>
        <p:spPr>
          <a:xfrm flipH="1" rot="-60343">
            <a:off x="1674899" y="923272"/>
            <a:ext cx="5794193" cy="1597744"/>
          </a:xfrm>
          <a:prstGeom prst="rect">
            <a:avLst/>
          </a:prstGeom>
          <a:noFill/>
          <a:ln>
            <a:noFill/>
          </a:ln>
        </p:spPr>
        <p:txBody>
          <a:bodyPr anchorCtr="0" anchor="ctr" bIns="91425" lIns="91425" spcFirstLastPara="1" rIns="91425" wrap="square" tIns="91425">
            <a:spAutoFit/>
          </a:bodyPr>
          <a:lstStyle/>
          <a:p>
            <a:pPr indent="0" lvl="0" marL="0" rtl="0" algn="ctr">
              <a:lnSpc>
                <a:spcPct val="85000"/>
              </a:lnSpc>
              <a:spcBef>
                <a:spcPts val="0"/>
              </a:spcBef>
              <a:spcAft>
                <a:spcPts val="0"/>
              </a:spcAft>
              <a:buClr>
                <a:schemeClr val="dk1"/>
              </a:buClr>
              <a:buSzPts val="1200"/>
              <a:buFont typeface="Arial"/>
              <a:buNone/>
            </a:pPr>
            <a:r>
              <a:rPr b="1" lang="en" sz="5400">
                <a:solidFill>
                  <a:srgbClr val="222222"/>
                </a:solidFill>
                <a:latin typeface="Anybody"/>
                <a:ea typeface="Anybody"/>
                <a:cs typeface="Anybody"/>
                <a:sym typeface="Anybody"/>
              </a:rPr>
              <a:t>¿Alguien dijo Homework?</a:t>
            </a:r>
            <a:endParaRPr sz="5400">
              <a:solidFill>
                <a:srgbClr val="222222"/>
              </a:solidFill>
              <a:latin typeface="Anybody Black"/>
              <a:ea typeface="Anybody Black"/>
              <a:cs typeface="Anybody Black"/>
              <a:sym typeface="Anybody Black"/>
            </a:endParaRPr>
          </a:p>
        </p:txBody>
      </p:sp>
      <p:sp>
        <p:nvSpPr>
          <p:cNvPr id="368" name="Google Shape;368;p78"/>
          <p:cNvSpPr/>
          <p:nvPr/>
        </p:nvSpPr>
        <p:spPr>
          <a:xfrm rot="59969">
            <a:off x="1828840" y="2398999"/>
            <a:ext cx="5486335" cy="457272"/>
          </a:xfrm>
          <a:prstGeom prst="roundRect">
            <a:avLst>
              <a:gd fmla="val 50000" name="adj"/>
            </a:avLst>
          </a:prstGeom>
          <a:solidFill>
            <a:srgbClr val="7600FF"/>
          </a:solidFill>
          <a:ln>
            <a:noFill/>
          </a:ln>
          <a:effectLst>
            <a:outerShdw blurRad="71438" rotWithShape="0" algn="bl" dir="3000000" dist="57150">
              <a:srgbClr val="000000">
                <a:alpha val="2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200">
              <a:solidFill>
                <a:srgbClr val="54E7C2"/>
              </a:solidFill>
              <a:latin typeface="Inter Medium"/>
              <a:ea typeface="Inter Medium"/>
              <a:cs typeface="Inter Medium"/>
              <a:sym typeface="Inter Medium"/>
            </a:endParaRPr>
          </a:p>
        </p:txBody>
      </p:sp>
      <p:pic>
        <p:nvPicPr>
          <p:cNvPr id="369" name="Google Shape;369;p78"/>
          <p:cNvPicPr preferRelativeResize="0"/>
          <p:nvPr/>
        </p:nvPicPr>
        <p:blipFill>
          <a:blip r:embed="rId4">
            <a:alphaModFix/>
          </a:blip>
          <a:stretch>
            <a:fillRect/>
          </a:stretch>
        </p:blipFill>
        <p:spPr>
          <a:xfrm>
            <a:off x="3635026" y="2351175"/>
            <a:ext cx="2315198" cy="205149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73" name="Shape 373"/>
        <p:cNvGrpSpPr/>
        <p:nvPr/>
      </p:nvGrpSpPr>
      <p:grpSpPr>
        <a:xfrm>
          <a:off x="0" y="0"/>
          <a:ext cx="0" cy="0"/>
          <a:chOff x="0" y="0"/>
          <a:chExt cx="0" cy="0"/>
        </a:xfrm>
      </p:grpSpPr>
      <p:pic>
        <p:nvPicPr>
          <p:cNvPr id="374" name="Google Shape;374;p79"/>
          <p:cNvPicPr preferRelativeResize="0"/>
          <p:nvPr/>
        </p:nvPicPr>
        <p:blipFill rotWithShape="1">
          <a:blip r:embed="rId4">
            <a:alphaModFix/>
          </a:blip>
          <a:srcRect b="24384" l="0" r="0" t="6635"/>
          <a:stretch/>
        </p:blipFill>
        <p:spPr>
          <a:xfrm rot="-285468">
            <a:off x="1574751" y="1505191"/>
            <a:ext cx="2690973" cy="2785495"/>
          </a:xfrm>
          <a:prstGeom prst="roundRect">
            <a:avLst>
              <a:gd fmla="val 16646" name="adj"/>
            </a:avLst>
          </a:prstGeom>
          <a:noFill/>
          <a:ln cap="flat" cmpd="sng" w="38100">
            <a:solidFill>
              <a:srgbClr val="FFFF01"/>
            </a:solidFill>
            <a:prstDash val="solid"/>
            <a:round/>
            <a:headEnd len="sm" w="sm" type="none"/>
            <a:tailEnd len="sm" w="sm" type="none"/>
          </a:ln>
          <a:effectLst>
            <a:outerShdw blurRad="57150" rotWithShape="0" algn="bl" dir="5400000" dist="19050">
              <a:srgbClr val="000000">
                <a:alpha val="44000"/>
              </a:srgbClr>
            </a:outerShdw>
          </a:effectLst>
        </p:spPr>
      </p:pic>
      <p:sp>
        <p:nvSpPr>
          <p:cNvPr id="375" name="Google Shape;375;p79"/>
          <p:cNvSpPr txBox="1"/>
          <p:nvPr/>
        </p:nvSpPr>
        <p:spPr>
          <a:xfrm>
            <a:off x="4152625" y="1811975"/>
            <a:ext cx="4393200" cy="461700"/>
          </a:xfrm>
          <a:prstGeom prst="rect">
            <a:avLst/>
          </a:prstGeom>
          <a:noFill/>
          <a:ln>
            <a:noFill/>
          </a:ln>
          <a:effectLst>
            <a:outerShdw blurRad="57150" rotWithShape="0" algn="bl" dir="5400000" dist="19050">
              <a:srgbClr val="000000">
                <a:alpha val="50000"/>
              </a:srgbClr>
            </a:outerShdw>
          </a:effectLst>
        </p:spPr>
        <p:txBody>
          <a:bodyPr anchorCtr="0" anchor="t" bIns="45725" lIns="45725" spcFirstLastPara="1" rIns="46600" wrap="square" tIns="45725">
            <a:spAutoFit/>
          </a:bodyPr>
          <a:lstStyle/>
          <a:p>
            <a:pPr indent="0" lvl="0" marL="457200" rtl="0" algn="l">
              <a:lnSpc>
                <a:spcPct val="100000"/>
              </a:lnSpc>
              <a:spcBef>
                <a:spcPts val="0"/>
              </a:spcBef>
              <a:spcAft>
                <a:spcPts val="0"/>
              </a:spcAft>
              <a:buNone/>
            </a:pPr>
            <a:r>
              <a:rPr b="1" lang="en" sz="2400">
                <a:solidFill>
                  <a:srgbClr val="FAFAFA"/>
                </a:solidFill>
                <a:latin typeface="Anybody"/>
                <a:ea typeface="Anybody"/>
                <a:cs typeface="Anybody"/>
                <a:sym typeface="Anybody"/>
              </a:rPr>
              <a:t>Próxima lecture</a:t>
            </a:r>
            <a:endParaRPr b="1" sz="2400">
              <a:solidFill>
                <a:srgbClr val="FAFAFA"/>
              </a:solidFill>
              <a:latin typeface="Anybody"/>
              <a:ea typeface="Anybody"/>
              <a:cs typeface="Anybody"/>
              <a:sym typeface="Anybody"/>
            </a:endParaRPr>
          </a:p>
        </p:txBody>
      </p:sp>
      <p:sp>
        <p:nvSpPr>
          <p:cNvPr id="376" name="Google Shape;376;p79"/>
          <p:cNvSpPr txBox="1"/>
          <p:nvPr/>
        </p:nvSpPr>
        <p:spPr>
          <a:xfrm>
            <a:off x="4076425" y="2140800"/>
            <a:ext cx="4991400" cy="754200"/>
          </a:xfrm>
          <a:prstGeom prst="rect">
            <a:avLst/>
          </a:prstGeom>
          <a:noFill/>
          <a:ln>
            <a:noFill/>
          </a:ln>
          <a:effectLst>
            <a:outerShdw blurRad="57150" rotWithShape="0" algn="bl" dir="5400000" dist="19050">
              <a:srgbClr val="000000">
                <a:alpha val="50000"/>
              </a:srgbClr>
            </a:outerShdw>
          </a:effectLst>
        </p:spPr>
        <p:txBody>
          <a:bodyPr anchorCtr="0" anchor="t" bIns="45725" lIns="45725" spcFirstLastPara="1" rIns="46600" wrap="square" tIns="45725">
            <a:spAutoFit/>
          </a:bodyPr>
          <a:lstStyle/>
          <a:p>
            <a:pPr indent="0" lvl="0" marL="457200" rtl="0" algn="l">
              <a:lnSpc>
                <a:spcPct val="100000"/>
              </a:lnSpc>
              <a:spcBef>
                <a:spcPts val="0"/>
              </a:spcBef>
              <a:spcAft>
                <a:spcPts val="0"/>
              </a:spcAft>
              <a:buNone/>
            </a:pPr>
            <a:r>
              <a:rPr lang="en" sz="4300">
                <a:solidFill>
                  <a:srgbClr val="FFFF01"/>
                </a:solidFill>
                <a:latin typeface="Anybody Black"/>
                <a:ea typeface="Anybody Black"/>
                <a:cs typeface="Anybody Black"/>
                <a:sym typeface="Anybody Black"/>
              </a:rPr>
              <a:t>Seaborn</a:t>
            </a:r>
            <a:endParaRPr sz="4300">
              <a:solidFill>
                <a:srgbClr val="FFFF01"/>
              </a:solidFill>
              <a:latin typeface="Anybody Black"/>
              <a:ea typeface="Anybody Black"/>
              <a:cs typeface="Anybody Black"/>
              <a:sym typeface="Anybody Black"/>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FFFF00"/>
        </a:solidFill>
      </p:bgPr>
    </p:bg>
    <p:spTree>
      <p:nvGrpSpPr>
        <p:cNvPr id="380" name="Shape 380"/>
        <p:cNvGrpSpPr/>
        <p:nvPr/>
      </p:nvGrpSpPr>
      <p:grpSpPr>
        <a:xfrm>
          <a:off x="0" y="0"/>
          <a:ext cx="0" cy="0"/>
          <a:chOff x="0" y="0"/>
          <a:chExt cx="0" cy="0"/>
        </a:xfrm>
      </p:grpSpPr>
      <p:sp>
        <p:nvSpPr>
          <p:cNvPr id="381" name="Google Shape;381;p80"/>
          <p:cNvSpPr txBox="1"/>
          <p:nvPr/>
        </p:nvSpPr>
        <p:spPr>
          <a:xfrm>
            <a:off x="696550" y="2829288"/>
            <a:ext cx="2915100" cy="6375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lang="en" sz="3600">
                <a:latin typeface="Work Sans"/>
                <a:ea typeface="Work Sans"/>
                <a:cs typeface="Work Sans"/>
                <a:sym typeface="Work Sans"/>
              </a:rPr>
              <a:t>¡Feedback!</a:t>
            </a:r>
            <a:endParaRPr b="1" i="0" sz="3600" u="none" cap="none" strike="noStrike">
              <a:solidFill>
                <a:srgbClr val="000000"/>
              </a:solidFill>
              <a:latin typeface="Work Sans"/>
              <a:ea typeface="Work Sans"/>
              <a:cs typeface="Work Sans"/>
              <a:sym typeface="Work Sans"/>
            </a:endParaRPr>
          </a:p>
        </p:txBody>
      </p:sp>
      <p:grpSp>
        <p:nvGrpSpPr>
          <p:cNvPr id="382" name="Google Shape;382;p80"/>
          <p:cNvGrpSpPr/>
          <p:nvPr/>
        </p:nvGrpSpPr>
        <p:grpSpPr>
          <a:xfrm>
            <a:off x="1604497" y="1676713"/>
            <a:ext cx="1099200" cy="1099200"/>
            <a:chOff x="1683297" y="1643325"/>
            <a:chExt cx="1099200" cy="1099200"/>
          </a:xfrm>
        </p:grpSpPr>
        <p:sp>
          <p:nvSpPr>
            <p:cNvPr id="383" name="Google Shape;383;p80"/>
            <p:cNvSpPr/>
            <p:nvPr/>
          </p:nvSpPr>
          <p:spPr>
            <a:xfrm>
              <a:off x="1683297" y="1643325"/>
              <a:ext cx="1099200" cy="1099200"/>
            </a:xfrm>
            <a:prstGeom prst="ellips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84" name="Google Shape;384;p80"/>
            <p:cNvPicPr preferRelativeResize="0"/>
            <p:nvPr/>
          </p:nvPicPr>
          <p:blipFill rotWithShape="1">
            <a:blip r:embed="rId3">
              <a:alphaModFix/>
            </a:blip>
            <a:srcRect b="0" l="0" r="0" t="0"/>
            <a:stretch/>
          </p:blipFill>
          <p:spPr>
            <a:xfrm>
              <a:off x="1793892" y="1753903"/>
              <a:ext cx="878000" cy="878062"/>
            </a:xfrm>
            <a:prstGeom prst="rect">
              <a:avLst/>
            </a:prstGeom>
            <a:noFill/>
            <a:ln>
              <a:noFill/>
            </a:ln>
          </p:spPr>
        </p:pic>
      </p:grpSp>
      <p:sp>
        <p:nvSpPr>
          <p:cNvPr id="385" name="Google Shape;385;p80"/>
          <p:cNvSpPr txBox="1"/>
          <p:nvPr/>
        </p:nvSpPr>
        <p:spPr>
          <a:xfrm>
            <a:off x="4164350" y="2252725"/>
            <a:ext cx="44256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Work Sans SemiBold"/>
                <a:ea typeface="Work Sans SemiBold"/>
                <a:cs typeface="Work Sans SemiBold"/>
                <a:sym typeface="Work Sans SemiBold"/>
              </a:rPr>
              <a:t>Dispones de un </a:t>
            </a:r>
            <a:r>
              <a:rPr lang="en" sz="2200">
                <a:solidFill>
                  <a:schemeClr val="hlink"/>
                </a:solidFill>
                <a:uFill>
                  <a:noFill/>
                </a:uFill>
                <a:latin typeface="Work Sans SemiBold"/>
                <a:ea typeface="Work Sans SemiBold"/>
                <a:cs typeface="Work Sans SemiBold"/>
                <a:sym typeface="Work Sans SemiBold"/>
                <a:hlinkClick r:id="rId4"/>
              </a:rPr>
              <a:t>formulario </a:t>
            </a:r>
            <a:r>
              <a:rPr lang="en" sz="2200">
                <a:latin typeface="Work Sans SemiBold"/>
                <a:ea typeface="Work Sans SemiBold"/>
                <a:cs typeface="Work Sans SemiBold"/>
                <a:sym typeface="Work Sans SemiBold"/>
              </a:rPr>
              <a:t>en:</a:t>
            </a:r>
            <a:endParaRPr sz="2200">
              <a:latin typeface="Work Sans SemiBold"/>
              <a:ea typeface="Work Sans SemiBold"/>
              <a:cs typeface="Work Sans SemiBold"/>
              <a:sym typeface="Work Sans SemiBold"/>
            </a:endParaRPr>
          </a:p>
        </p:txBody>
      </p:sp>
      <p:grpSp>
        <p:nvGrpSpPr>
          <p:cNvPr id="386" name="Google Shape;386;p80"/>
          <p:cNvGrpSpPr/>
          <p:nvPr/>
        </p:nvGrpSpPr>
        <p:grpSpPr>
          <a:xfrm>
            <a:off x="4839626" y="2898075"/>
            <a:ext cx="4119208" cy="461700"/>
            <a:chOff x="4839626" y="2267800"/>
            <a:chExt cx="4119208" cy="461700"/>
          </a:xfrm>
        </p:grpSpPr>
        <p:pic>
          <p:nvPicPr>
            <p:cNvPr id="387" name="Google Shape;387;p80"/>
            <p:cNvPicPr preferRelativeResize="0"/>
            <p:nvPr/>
          </p:nvPicPr>
          <p:blipFill rotWithShape="1">
            <a:blip r:embed="rId5">
              <a:alphaModFix/>
            </a:blip>
            <a:srcRect b="0" l="0" r="0" t="0"/>
            <a:stretch/>
          </p:blipFill>
          <p:spPr>
            <a:xfrm>
              <a:off x="4839626" y="2321175"/>
              <a:ext cx="352125" cy="354966"/>
            </a:xfrm>
            <a:prstGeom prst="rect">
              <a:avLst/>
            </a:prstGeom>
            <a:noFill/>
            <a:ln>
              <a:noFill/>
            </a:ln>
          </p:spPr>
        </p:pic>
        <p:sp>
          <p:nvSpPr>
            <p:cNvPr id="388" name="Google Shape;388;p80"/>
            <p:cNvSpPr txBox="1"/>
            <p:nvPr/>
          </p:nvSpPr>
          <p:spPr>
            <a:xfrm>
              <a:off x="5191733" y="2267800"/>
              <a:ext cx="3767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Work Sans Medium"/>
                  <a:ea typeface="Work Sans Medium"/>
                  <a:cs typeface="Work Sans Medium"/>
                  <a:sym typeface="Work Sans Medium"/>
                </a:rPr>
                <a:t>Homeworks</a:t>
              </a:r>
              <a:endParaRPr sz="1800">
                <a:latin typeface="Work Sans Medium"/>
                <a:ea typeface="Work Sans Medium"/>
                <a:cs typeface="Work Sans Medium"/>
                <a:sym typeface="Work Sans Medium"/>
              </a:endParaRPr>
            </a:p>
          </p:txBody>
        </p:sp>
      </p:grpSp>
      <p:grpSp>
        <p:nvGrpSpPr>
          <p:cNvPr id="389" name="Google Shape;389;p80"/>
          <p:cNvGrpSpPr/>
          <p:nvPr/>
        </p:nvGrpSpPr>
        <p:grpSpPr>
          <a:xfrm>
            <a:off x="4839626" y="3566763"/>
            <a:ext cx="4119208" cy="461700"/>
            <a:chOff x="4839626" y="2791625"/>
            <a:chExt cx="4119208" cy="461700"/>
          </a:xfrm>
        </p:grpSpPr>
        <p:pic>
          <p:nvPicPr>
            <p:cNvPr id="390" name="Google Shape;390;p80"/>
            <p:cNvPicPr preferRelativeResize="0"/>
            <p:nvPr/>
          </p:nvPicPr>
          <p:blipFill rotWithShape="1">
            <a:blip r:embed="rId5">
              <a:alphaModFix/>
            </a:blip>
            <a:srcRect b="0" l="0" r="0" t="0"/>
            <a:stretch/>
          </p:blipFill>
          <p:spPr>
            <a:xfrm>
              <a:off x="4839626" y="2844992"/>
              <a:ext cx="352125" cy="354966"/>
            </a:xfrm>
            <a:prstGeom prst="rect">
              <a:avLst/>
            </a:prstGeom>
            <a:noFill/>
            <a:ln>
              <a:noFill/>
            </a:ln>
          </p:spPr>
        </p:pic>
        <p:sp>
          <p:nvSpPr>
            <p:cNvPr id="391" name="Google Shape;391;p80"/>
            <p:cNvSpPr txBox="1"/>
            <p:nvPr/>
          </p:nvSpPr>
          <p:spPr>
            <a:xfrm>
              <a:off x="5191733" y="2791625"/>
              <a:ext cx="3767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Work Sans Medium"/>
                  <a:ea typeface="Work Sans Medium"/>
                  <a:cs typeface="Work Sans Medium"/>
                  <a:sym typeface="Work Sans Medium"/>
                </a:rPr>
                <a:t>Guías de clase</a:t>
              </a:r>
              <a:endParaRPr sz="1800">
                <a:latin typeface="Work Sans Medium"/>
                <a:ea typeface="Work Sans Medium"/>
                <a:cs typeface="Work Sans Medium"/>
                <a:sym typeface="Work Sans Medium"/>
              </a:endParaRPr>
            </a:p>
          </p:txBody>
        </p:sp>
      </p:grpSp>
      <p:grpSp>
        <p:nvGrpSpPr>
          <p:cNvPr id="392" name="Google Shape;392;p80"/>
          <p:cNvGrpSpPr/>
          <p:nvPr/>
        </p:nvGrpSpPr>
        <p:grpSpPr>
          <a:xfrm>
            <a:off x="4839626" y="4235475"/>
            <a:ext cx="4119208" cy="461700"/>
            <a:chOff x="4839626" y="3368825"/>
            <a:chExt cx="4119208" cy="461700"/>
          </a:xfrm>
        </p:grpSpPr>
        <p:pic>
          <p:nvPicPr>
            <p:cNvPr id="393" name="Google Shape;393;p80"/>
            <p:cNvPicPr preferRelativeResize="0"/>
            <p:nvPr/>
          </p:nvPicPr>
          <p:blipFill rotWithShape="1">
            <a:blip r:embed="rId5">
              <a:alphaModFix/>
            </a:blip>
            <a:srcRect b="0" l="0" r="0" t="0"/>
            <a:stretch/>
          </p:blipFill>
          <p:spPr>
            <a:xfrm>
              <a:off x="4839626" y="3422184"/>
              <a:ext cx="352125" cy="354966"/>
            </a:xfrm>
            <a:prstGeom prst="rect">
              <a:avLst/>
            </a:prstGeom>
            <a:noFill/>
            <a:ln>
              <a:noFill/>
            </a:ln>
          </p:spPr>
        </p:pic>
        <p:sp>
          <p:nvSpPr>
            <p:cNvPr id="394" name="Google Shape;394;p80"/>
            <p:cNvSpPr txBox="1"/>
            <p:nvPr/>
          </p:nvSpPr>
          <p:spPr>
            <a:xfrm>
              <a:off x="5191733" y="3368825"/>
              <a:ext cx="3767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Work Sans Medium"/>
                  <a:ea typeface="Work Sans Medium"/>
                  <a:cs typeface="Work Sans Medium"/>
                  <a:sym typeface="Work Sans Medium"/>
                </a:rPr>
                <a:t>Slack</a:t>
              </a:r>
              <a:endParaRPr sz="1800">
                <a:latin typeface="Work Sans Medium"/>
                <a:ea typeface="Work Sans Medium"/>
                <a:cs typeface="Work Sans Medium"/>
                <a:sym typeface="Work Sans Medium"/>
              </a:endParaRPr>
            </a:p>
          </p:txBody>
        </p:sp>
      </p:grpSp>
      <p:sp>
        <p:nvSpPr>
          <p:cNvPr id="395" name="Google Shape;395;p80"/>
          <p:cNvSpPr txBox="1"/>
          <p:nvPr/>
        </p:nvSpPr>
        <p:spPr>
          <a:xfrm flipH="1">
            <a:off x="6057650" y="1560675"/>
            <a:ext cx="2205900" cy="4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666666"/>
                </a:solidFill>
                <a:latin typeface="Work Sans Medium"/>
                <a:ea typeface="Work Sans Medium"/>
                <a:cs typeface="Work Sans Medium"/>
                <a:sym typeface="Work Sans Medium"/>
              </a:rPr>
              <a:t>Click on me</a:t>
            </a:r>
            <a:endParaRPr sz="1800">
              <a:solidFill>
                <a:srgbClr val="666666"/>
              </a:solidFill>
              <a:latin typeface="Work Sans Medium"/>
              <a:ea typeface="Work Sans Medium"/>
              <a:cs typeface="Work Sans Medium"/>
              <a:sym typeface="Work Sans Medium"/>
            </a:endParaRPr>
          </a:p>
        </p:txBody>
      </p:sp>
      <p:sp>
        <p:nvSpPr>
          <p:cNvPr id="396" name="Google Shape;396;p80"/>
          <p:cNvSpPr/>
          <p:nvPr/>
        </p:nvSpPr>
        <p:spPr>
          <a:xfrm rot="10800000">
            <a:off x="7352754" y="1981475"/>
            <a:ext cx="336850" cy="271250"/>
          </a:xfrm>
          <a:custGeom>
            <a:rect b="b" l="l" r="r" t="t"/>
            <a:pathLst>
              <a:path extrusionOk="0" h="10850" w="13474">
                <a:moveTo>
                  <a:pt x="13474" y="10805"/>
                </a:moveTo>
                <a:cubicBezTo>
                  <a:pt x="8917" y="10805"/>
                  <a:pt x="2110" y="10984"/>
                  <a:pt x="418" y="6753"/>
                </a:cubicBezTo>
                <a:cubicBezTo>
                  <a:pt x="-418" y="4663"/>
                  <a:pt x="418" y="2251"/>
                  <a:pt x="418" y="0"/>
                </a:cubicBezTo>
              </a:path>
            </a:pathLst>
          </a:custGeom>
          <a:noFill/>
          <a:ln cap="flat" cmpd="sng" w="19050">
            <a:solidFill>
              <a:srgbClr val="666666"/>
            </a:solidFill>
            <a:prstDash val="solid"/>
            <a:round/>
            <a:headEnd len="med" w="med" type="none"/>
            <a:tailEnd len="med" w="med" type="stealth"/>
          </a:ln>
        </p:spPr>
      </p:sp>
      <p:sp>
        <p:nvSpPr>
          <p:cNvPr id="397" name="Google Shape;397;p80"/>
          <p:cNvSpPr/>
          <p:nvPr/>
        </p:nvSpPr>
        <p:spPr>
          <a:xfrm flipH="1" rot="10800000">
            <a:off x="6730804" y="1981475"/>
            <a:ext cx="336850" cy="271250"/>
          </a:xfrm>
          <a:custGeom>
            <a:rect b="b" l="l" r="r" t="t"/>
            <a:pathLst>
              <a:path extrusionOk="0" h="10850" w="13474">
                <a:moveTo>
                  <a:pt x="13474" y="10805"/>
                </a:moveTo>
                <a:cubicBezTo>
                  <a:pt x="8917" y="10805"/>
                  <a:pt x="2110" y="10984"/>
                  <a:pt x="418" y="6753"/>
                </a:cubicBezTo>
                <a:cubicBezTo>
                  <a:pt x="-418" y="4663"/>
                  <a:pt x="418" y="2251"/>
                  <a:pt x="418" y="0"/>
                </a:cubicBezTo>
              </a:path>
            </a:pathLst>
          </a:custGeom>
          <a:noFill/>
          <a:ln cap="flat" cmpd="sng" w="19050">
            <a:solidFill>
              <a:srgbClr val="666666"/>
            </a:solidFill>
            <a:prstDash val="solid"/>
            <a:round/>
            <a:headEnd len="med" w="med" type="none"/>
            <a:tailEnd len="med" w="med" type="stealth"/>
          </a:ln>
        </p:spPr>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00"/>
        </a:solidFill>
      </p:bgPr>
    </p:bg>
    <p:spTree>
      <p:nvGrpSpPr>
        <p:cNvPr id="401" name="Shape 401"/>
        <p:cNvGrpSpPr/>
        <p:nvPr/>
      </p:nvGrpSpPr>
      <p:grpSpPr>
        <a:xfrm>
          <a:off x="0" y="0"/>
          <a:ext cx="0" cy="0"/>
          <a:chOff x="0" y="0"/>
          <a:chExt cx="0" cy="0"/>
        </a:xfrm>
      </p:grpSpPr>
      <p:sp>
        <p:nvSpPr>
          <p:cNvPr id="402" name="Google Shape;402;p81"/>
          <p:cNvSpPr/>
          <p:nvPr/>
        </p:nvSpPr>
        <p:spPr>
          <a:xfrm>
            <a:off x="0" y="0"/>
            <a:ext cx="9144000" cy="1011900"/>
          </a:xfrm>
          <a:prstGeom prst="rect">
            <a:avLst/>
          </a:prstGeom>
          <a:solidFill>
            <a:srgbClr val="FFFF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03" name="Google Shape;403;p81"/>
          <p:cNvPicPr preferRelativeResize="0"/>
          <p:nvPr/>
        </p:nvPicPr>
        <p:blipFill rotWithShape="1">
          <a:blip r:embed="rId3">
            <a:alphaModFix/>
          </a:blip>
          <a:srcRect b="0" l="6433" r="10551" t="0"/>
          <a:stretch/>
        </p:blipFill>
        <p:spPr>
          <a:xfrm>
            <a:off x="1737975" y="1128000"/>
            <a:ext cx="5668049" cy="2655301"/>
          </a:xfrm>
          <a:prstGeom prst="rect">
            <a:avLst/>
          </a:prstGeom>
          <a:noFill/>
          <a:ln>
            <a:noFill/>
          </a:ln>
        </p:spPr>
      </p:pic>
      <p:pic>
        <p:nvPicPr>
          <p:cNvPr id="404" name="Google Shape;404;p81">
            <a:hlinkClick r:id="rId4"/>
          </p:cNvPr>
          <p:cNvPicPr preferRelativeResize="0"/>
          <p:nvPr/>
        </p:nvPicPr>
        <p:blipFill rotWithShape="1">
          <a:blip r:embed="rId5">
            <a:alphaModFix/>
          </a:blip>
          <a:srcRect b="0" l="0" r="0" t="0"/>
          <a:stretch/>
        </p:blipFill>
        <p:spPr>
          <a:xfrm>
            <a:off x="1523850" y="3783308"/>
            <a:ext cx="354971" cy="358486"/>
          </a:xfrm>
          <a:prstGeom prst="rect">
            <a:avLst/>
          </a:prstGeom>
          <a:noFill/>
          <a:ln>
            <a:noFill/>
          </a:ln>
        </p:spPr>
      </p:pic>
      <p:pic>
        <p:nvPicPr>
          <p:cNvPr id="405" name="Google Shape;405;p81">
            <a:hlinkClick r:id="rId6"/>
          </p:cNvPr>
          <p:cNvPicPr preferRelativeResize="0"/>
          <p:nvPr/>
        </p:nvPicPr>
        <p:blipFill rotWithShape="1">
          <a:blip r:embed="rId7">
            <a:alphaModFix/>
          </a:blip>
          <a:srcRect b="0" l="0" r="0" t="0"/>
          <a:stretch/>
        </p:blipFill>
        <p:spPr>
          <a:xfrm>
            <a:off x="2557413" y="3785065"/>
            <a:ext cx="354971" cy="354971"/>
          </a:xfrm>
          <a:prstGeom prst="rect">
            <a:avLst/>
          </a:prstGeom>
          <a:noFill/>
          <a:ln>
            <a:noFill/>
          </a:ln>
        </p:spPr>
      </p:pic>
      <p:pic>
        <p:nvPicPr>
          <p:cNvPr id="406" name="Google Shape;406;p81">
            <a:hlinkClick r:id="rId8"/>
          </p:cNvPr>
          <p:cNvPicPr preferRelativeResize="0"/>
          <p:nvPr/>
        </p:nvPicPr>
        <p:blipFill rotWithShape="1">
          <a:blip r:embed="rId9">
            <a:alphaModFix/>
          </a:blip>
          <a:srcRect b="0" l="0" r="0" t="0"/>
          <a:stretch/>
        </p:blipFill>
        <p:spPr>
          <a:xfrm>
            <a:off x="3733469" y="3783308"/>
            <a:ext cx="354971" cy="358486"/>
          </a:xfrm>
          <a:prstGeom prst="rect">
            <a:avLst/>
          </a:prstGeom>
          <a:noFill/>
          <a:ln>
            <a:noFill/>
          </a:ln>
        </p:spPr>
      </p:pic>
      <p:pic>
        <p:nvPicPr>
          <p:cNvPr id="407" name="Google Shape;407;p81">
            <a:hlinkClick r:id="rId10"/>
          </p:cNvPr>
          <p:cNvPicPr preferRelativeResize="0"/>
          <p:nvPr/>
        </p:nvPicPr>
        <p:blipFill rotWithShape="1">
          <a:blip r:embed="rId11">
            <a:alphaModFix/>
          </a:blip>
          <a:srcRect b="0" l="0" r="0" t="0"/>
          <a:stretch/>
        </p:blipFill>
        <p:spPr>
          <a:xfrm>
            <a:off x="4909554" y="3783307"/>
            <a:ext cx="354971" cy="358486"/>
          </a:xfrm>
          <a:prstGeom prst="rect">
            <a:avLst/>
          </a:prstGeom>
          <a:noFill/>
          <a:ln>
            <a:noFill/>
          </a:ln>
        </p:spPr>
      </p:pic>
      <p:pic>
        <p:nvPicPr>
          <p:cNvPr id="408" name="Google Shape;408;p81">
            <a:hlinkClick r:id="rId12"/>
          </p:cNvPr>
          <p:cNvPicPr preferRelativeResize="0"/>
          <p:nvPr/>
        </p:nvPicPr>
        <p:blipFill rotWithShape="1">
          <a:blip r:embed="rId13">
            <a:alphaModFix/>
          </a:blip>
          <a:srcRect b="0" l="0" r="0" t="0"/>
          <a:stretch/>
        </p:blipFill>
        <p:spPr>
          <a:xfrm>
            <a:off x="6085623" y="3785066"/>
            <a:ext cx="358486" cy="354971"/>
          </a:xfrm>
          <a:prstGeom prst="rect">
            <a:avLst/>
          </a:prstGeom>
          <a:noFill/>
          <a:ln>
            <a:noFill/>
          </a:ln>
        </p:spPr>
      </p:pic>
      <p:pic>
        <p:nvPicPr>
          <p:cNvPr id="409" name="Google Shape;409;p81">
            <a:hlinkClick r:id="rId14"/>
          </p:cNvPr>
          <p:cNvPicPr preferRelativeResize="0"/>
          <p:nvPr/>
        </p:nvPicPr>
        <p:blipFill rotWithShape="1">
          <a:blip r:embed="rId15">
            <a:alphaModFix/>
          </a:blip>
          <a:srcRect b="0" l="0" r="0" t="0"/>
          <a:stretch/>
        </p:blipFill>
        <p:spPr>
          <a:xfrm>
            <a:off x="7265188" y="3785063"/>
            <a:ext cx="354971" cy="35497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2" name="Shape 222"/>
        <p:cNvGrpSpPr/>
        <p:nvPr/>
      </p:nvGrpSpPr>
      <p:grpSpPr>
        <a:xfrm>
          <a:off x="0" y="0"/>
          <a:ext cx="0" cy="0"/>
          <a:chOff x="0" y="0"/>
          <a:chExt cx="0" cy="0"/>
        </a:xfrm>
      </p:grpSpPr>
      <p:pic>
        <p:nvPicPr>
          <p:cNvPr id="223" name="Google Shape;223;p58"/>
          <p:cNvPicPr preferRelativeResize="0"/>
          <p:nvPr/>
        </p:nvPicPr>
        <p:blipFill rotWithShape="1">
          <a:blip r:embed="rId4">
            <a:alphaModFix/>
          </a:blip>
          <a:srcRect b="0" l="0" r="0" t="0"/>
          <a:stretch/>
        </p:blipFill>
        <p:spPr>
          <a:xfrm>
            <a:off x="1578450" y="808352"/>
            <a:ext cx="2643900" cy="294450"/>
          </a:xfrm>
          <a:prstGeom prst="rect">
            <a:avLst/>
          </a:prstGeom>
          <a:noFill/>
          <a:ln>
            <a:noFill/>
          </a:ln>
        </p:spPr>
      </p:pic>
      <p:sp>
        <p:nvSpPr>
          <p:cNvPr id="224" name="Google Shape;224;p58"/>
          <p:cNvSpPr txBox="1"/>
          <p:nvPr/>
        </p:nvSpPr>
        <p:spPr>
          <a:xfrm>
            <a:off x="-100850" y="597725"/>
            <a:ext cx="9144000" cy="633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1" lang="en" sz="3600" u="none" cap="none" strike="noStrike">
                <a:solidFill>
                  <a:schemeClr val="dk1"/>
                </a:solidFill>
                <a:latin typeface="Anybody"/>
                <a:ea typeface="Anybody"/>
                <a:cs typeface="Anybody"/>
                <a:sym typeface="Anybody"/>
              </a:rPr>
              <a:t>OBJETIVO</a:t>
            </a:r>
            <a:r>
              <a:rPr b="1" i="1" lang="en" sz="3600">
                <a:solidFill>
                  <a:schemeClr val="dk1"/>
                </a:solidFill>
                <a:latin typeface="Anybody"/>
                <a:ea typeface="Anybody"/>
                <a:cs typeface="Anybody"/>
                <a:sym typeface="Anybody"/>
              </a:rPr>
              <a:t>S</a:t>
            </a:r>
            <a:r>
              <a:rPr b="1" i="0" lang="en" sz="3600" u="none" cap="none" strike="noStrike">
                <a:solidFill>
                  <a:schemeClr val="dk1"/>
                </a:solidFill>
                <a:latin typeface="Anybody"/>
                <a:ea typeface="Anybody"/>
                <a:cs typeface="Anybody"/>
                <a:sym typeface="Anybody"/>
              </a:rPr>
              <a:t> DE LA </a:t>
            </a:r>
            <a:r>
              <a:rPr b="1" lang="en" sz="3600">
                <a:solidFill>
                  <a:schemeClr val="dk1"/>
                </a:solidFill>
                <a:latin typeface="Anybody"/>
                <a:ea typeface="Anybody"/>
                <a:cs typeface="Anybody"/>
                <a:sym typeface="Anybody"/>
              </a:rPr>
              <a:t>CLASE</a:t>
            </a:r>
            <a:endParaRPr b="1" i="0" sz="3600" u="none" cap="none" strike="noStrike">
              <a:solidFill>
                <a:schemeClr val="dk1"/>
              </a:solidFill>
              <a:latin typeface="Anybody"/>
              <a:ea typeface="Anybody"/>
              <a:cs typeface="Anybody"/>
              <a:sym typeface="Anybody"/>
            </a:endParaRPr>
          </a:p>
        </p:txBody>
      </p:sp>
      <p:sp>
        <p:nvSpPr>
          <p:cNvPr id="225" name="Google Shape;225;p58"/>
          <p:cNvSpPr txBox="1"/>
          <p:nvPr/>
        </p:nvSpPr>
        <p:spPr>
          <a:xfrm>
            <a:off x="2112500" y="2646813"/>
            <a:ext cx="62421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a:latin typeface="Work Sans"/>
              <a:ea typeface="Work Sans"/>
              <a:cs typeface="Work Sans"/>
              <a:sym typeface="Work Sans"/>
            </a:endParaRPr>
          </a:p>
        </p:txBody>
      </p:sp>
      <p:sp>
        <p:nvSpPr>
          <p:cNvPr id="226" name="Google Shape;226;p58"/>
          <p:cNvSpPr txBox="1"/>
          <p:nvPr/>
        </p:nvSpPr>
        <p:spPr>
          <a:xfrm>
            <a:off x="0" y="1675750"/>
            <a:ext cx="9144000" cy="398100"/>
          </a:xfrm>
          <a:prstGeom prst="rect">
            <a:avLst/>
          </a:prstGeom>
          <a:noFill/>
          <a:ln>
            <a:noFill/>
          </a:ln>
        </p:spPr>
        <p:txBody>
          <a:bodyPr anchorCtr="0" anchor="ctr" bIns="91425" lIns="91425" spcFirstLastPara="1" rIns="91425" wrap="square" tIns="91425">
            <a:noAutofit/>
          </a:bodyPr>
          <a:lstStyle/>
          <a:p>
            <a:pPr indent="0" lvl="0" marL="457200" marR="0" rtl="0" algn="ctr">
              <a:lnSpc>
                <a:spcPct val="115000"/>
              </a:lnSpc>
              <a:spcBef>
                <a:spcPts val="0"/>
              </a:spcBef>
              <a:spcAft>
                <a:spcPts val="0"/>
              </a:spcAft>
              <a:buNone/>
            </a:pPr>
            <a:r>
              <a:rPr b="1" i="1" lang="en" sz="1900">
                <a:solidFill>
                  <a:schemeClr val="dk1"/>
                </a:solidFill>
                <a:highlight>
                  <a:schemeClr val="lt1"/>
                </a:highlight>
                <a:latin typeface="Anybody"/>
                <a:ea typeface="Anybody"/>
                <a:cs typeface="Anybody"/>
                <a:sym typeface="Anybody"/>
              </a:rPr>
              <a:t>Al finalizar esta lecture estarás en la capacidad de…</a:t>
            </a:r>
            <a:endParaRPr b="1" i="1" sz="1900">
              <a:solidFill>
                <a:schemeClr val="dk1"/>
              </a:solidFill>
              <a:highlight>
                <a:schemeClr val="lt1"/>
              </a:highlight>
              <a:latin typeface="Anybody"/>
              <a:ea typeface="Anybody"/>
              <a:cs typeface="Anybody"/>
              <a:sym typeface="Anybody"/>
            </a:endParaRPr>
          </a:p>
        </p:txBody>
      </p:sp>
      <p:sp>
        <p:nvSpPr>
          <p:cNvPr id="227" name="Google Shape;227;p58"/>
          <p:cNvSpPr txBox="1"/>
          <p:nvPr/>
        </p:nvSpPr>
        <p:spPr>
          <a:xfrm>
            <a:off x="727950" y="2716975"/>
            <a:ext cx="7688100" cy="7803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rgbClr val="1F1F1F"/>
              </a:buClr>
              <a:buSzPts val="1800"/>
              <a:buFont typeface="Anybody"/>
              <a:buChar char="➜"/>
            </a:pPr>
            <a:r>
              <a:rPr lang="en" sz="1800">
                <a:solidFill>
                  <a:srgbClr val="1F1F1F"/>
                </a:solidFill>
                <a:latin typeface="Anybody"/>
                <a:ea typeface="Anybody"/>
                <a:cs typeface="Anybody"/>
                <a:sym typeface="Anybody"/>
              </a:rPr>
              <a:t>Identificar los conceptos básicos de Matplotlib y su uso.</a:t>
            </a:r>
            <a:endParaRPr sz="1800">
              <a:solidFill>
                <a:srgbClr val="1F1F1F"/>
              </a:solidFill>
              <a:latin typeface="Anybody"/>
              <a:ea typeface="Anybody"/>
              <a:cs typeface="Anybody"/>
              <a:sym typeface="Anybody"/>
            </a:endParaRPr>
          </a:p>
          <a:p>
            <a:pPr indent="0" lvl="0" marL="457200" rtl="0" algn="l">
              <a:spcBef>
                <a:spcPts val="0"/>
              </a:spcBef>
              <a:spcAft>
                <a:spcPts val="0"/>
              </a:spcAft>
              <a:buNone/>
            </a:pPr>
            <a:r>
              <a:t/>
            </a:r>
            <a:endParaRPr sz="1800">
              <a:latin typeface="Anybody"/>
              <a:ea typeface="Anybody"/>
              <a:cs typeface="Anybody"/>
              <a:sym typeface="Anybod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FFFF00"/>
        </a:solidFill>
      </p:bgPr>
    </p:bg>
    <p:spTree>
      <p:nvGrpSpPr>
        <p:cNvPr id="231" name="Shape 231"/>
        <p:cNvGrpSpPr/>
        <p:nvPr/>
      </p:nvGrpSpPr>
      <p:grpSpPr>
        <a:xfrm>
          <a:off x="0" y="0"/>
          <a:ext cx="0" cy="0"/>
          <a:chOff x="0" y="0"/>
          <a:chExt cx="0" cy="0"/>
        </a:xfrm>
      </p:grpSpPr>
      <p:grpSp>
        <p:nvGrpSpPr>
          <p:cNvPr id="232" name="Google Shape;232;p59"/>
          <p:cNvGrpSpPr/>
          <p:nvPr/>
        </p:nvGrpSpPr>
        <p:grpSpPr>
          <a:xfrm>
            <a:off x="326250" y="1276320"/>
            <a:ext cx="7755297" cy="1099200"/>
            <a:chOff x="326250" y="1276320"/>
            <a:chExt cx="7755297" cy="1099200"/>
          </a:xfrm>
        </p:grpSpPr>
        <p:sp>
          <p:nvSpPr>
            <p:cNvPr id="233" name="Google Shape;233;p59"/>
            <p:cNvSpPr txBox="1"/>
            <p:nvPr/>
          </p:nvSpPr>
          <p:spPr>
            <a:xfrm>
              <a:off x="326250" y="1357775"/>
              <a:ext cx="6539100" cy="9363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3600"/>
                <a:buFont typeface="Arial"/>
                <a:buNone/>
              </a:pPr>
              <a:r>
                <a:rPr lang="en" sz="2400">
                  <a:latin typeface="Work Sans"/>
                  <a:ea typeface="Work Sans"/>
                  <a:cs typeface="Work Sans"/>
                  <a:sym typeface="Work Sans"/>
                </a:rPr>
                <a:t>Al </a:t>
              </a:r>
              <a:r>
                <a:rPr b="1" lang="en" sz="2400">
                  <a:latin typeface="Work Sans"/>
                  <a:ea typeface="Work Sans"/>
                  <a:cs typeface="Work Sans"/>
                  <a:sym typeface="Work Sans"/>
                </a:rPr>
                <a:t>finalizar</a:t>
              </a:r>
              <a:r>
                <a:rPr lang="en" sz="2400">
                  <a:latin typeface="Work Sans"/>
                  <a:ea typeface="Work Sans"/>
                  <a:cs typeface="Work Sans"/>
                  <a:sym typeface="Work Sans"/>
                </a:rPr>
                <a:t> cada uno de los temas, tendremos un </a:t>
              </a:r>
              <a:r>
                <a:rPr b="1" lang="en" sz="2400">
                  <a:latin typeface="Work Sans"/>
                  <a:ea typeface="Work Sans"/>
                  <a:cs typeface="Work Sans"/>
                  <a:sym typeface="Work Sans"/>
                </a:rPr>
                <a:t>espacio de consultas</a:t>
              </a:r>
              <a:r>
                <a:rPr lang="en" sz="2400">
                  <a:latin typeface="Work Sans"/>
                  <a:ea typeface="Work Sans"/>
                  <a:cs typeface="Work Sans"/>
                  <a:sym typeface="Work Sans"/>
                </a:rPr>
                <a:t>.</a:t>
              </a:r>
              <a:endParaRPr i="0" sz="2400" u="none" cap="none" strike="noStrike">
                <a:solidFill>
                  <a:srgbClr val="000000"/>
                </a:solidFill>
                <a:latin typeface="Work Sans"/>
                <a:ea typeface="Work Sans"/>
                <a:cs typeface="Work Sans"/>
                <a:sym typeface="Work Sans"/>
              </a:endParaRPr>
            </a:p>
          </p:txBody>
        </p:sp>
        <p:sp>
          <p:nvSpPr>
            <p:cNvPr id="234" name="Google Shape;234;p59"/>
            <p:cNvSpPr/>
            <p:nvPr/>
          </p:nvSpPr>
          <p:spPr>
            <a:xfrm>
              <a:off x="6982347" y="1276320"/>
              <a:ext cx="1099200" cy="1099200"/>
            </a:xfrm>
            <a:prstGeom prst="ellips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35" name="Google Shape;235;p59"/>
            <p:cNvPicPr preferRelativeResize="0"/>
            <p:nvPr/>
          </p:nvPicPr>
          <p:blipFill rotWithShape="1">
            <a:blip r:embed="rId3">
              <a:alphaModFix/>
            </a:blip>
            <a:srcRect b="0" l="0" r="0" t="0"/>
            <a:stretch/>
          </p:blipFill>
          <p:spPr>
            <a:xfrm>
              <a:off x="7190675" y="1484651"/>
              <a:ext cx="682550" cy="682550"/>
            </a:xfrm>
            <a:prstGeom prst="rect">
              <a:avLst/>
            </a:prstGeom>
            <a:noFill/>
            <a:ln>
              <a:noFill/>
            </a:ln>
          </p:spPr>
        </p:pic>
      </p:grpSp>
      <p:grpSp>
        <p:nvGrpSpPr>
          <p:cNvPr id="236" name="Google Shape;236;p59"/>
          <p:cNvGrpSpPr/>
          <p:nvPr/>
        </p:nvGrpSpPr>
        <p:grpSpPr>
          <a:xfrm>
            <a:off x="965897" y="2618620"/>
            <a:ext cx="7212203" cy="1099200"/>
            <a:chOff x="965897" y="2618620"/>
            <a:chExt cx="7212203" cy="1099200"/>
          </a:xfrm>
        </p:grpSpPr>
        <p:sp>
          <p:nvSpPr>
            <p:cNvPr id="237" name="Google Shape;237;p59"/>
            <p:cNvSpPr/>
            <p:nvPr/>
          </p:nvSpPr>
          <p:spPr>
            <a:xfrm>
              <a:off x="965897" y="2618620"/>
              <a:ext cx="1099200" cy="1099200"/>
            </a:xfrm>
            <a:prstGeom prst="ellips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38" name="Google Shape;238;p59"/>
            <p:cNvPicPr preferRelativeResize="0"/>
            <p:nvPr/>
          </p:nvPicPr>
          <p:blipFill rotWithShape="1">
            <a:blip r:embed="rId4">
              <a:alphaModFix/>
            </a:blip>
            <a:srcRect b="0" l="0" r="0" t="0"/>
            <a:stretch/>
          </p:blipFill>
          <p:spPr>
            <a:xfrm>
              <a:off x="1172598" y="2825324"/>
              <a:ext cx="685800" cy="685800"/>
            </a:xfrm>
            <a:prstGeom prst="rect">
              <a:avLst/>
            </a:prstGeom>
            <a:noFill/>
            <a:ln>
              <a:noFill/>
            </a:ln>
          </p:spPr>
        </p:pic>
        <p:sp>
          <p:nvSpPr>
            <p:cNvPr id="239" name="Google Shape;239;p59"/>
            <p:cNvSpPr txBox="1"/>
            <p:nvPr/>
          </p:nvSpPr>
          <p:spPr>
            <a:xfrm>
              <a:off x="2182900" y="2700075"/>
              <a:ext cx="5995200" cy="936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lang="en" sz="2400">
                  <a:latin typeface="Work Sans"/>
                  <a:ea typeface="Work Sans"/>
                  <a:cs typeface="Work Sans"/>
                  <a:sym typeface="Work Sans"/>
                </a:rPr>
                <a:t>Hay un </a:t>
              </a:r>
              <a:r>
                <a:rPr b="1" lang="en" sz="2400">
                  <a:latin typeface="Work Sans"/>
                  <a:ea typeface="Work Sans"/>
                  <a:cs typeface="Work Sans"/>
                  <a:sym typeface="Work Sans"/>
                </a:rPr>
                <a:t>mentor</a:t>
              </a:r>
              <a:r>
                <a:rPr lang="en" sz="2400">
                  <a:latin typeface="Work Sans"/>
                  <a:ea typeface="Work Sans"/>
                  <a:cs typeface="Work Sans"/>
                  <a:sym typeface="Work Sans"/>
                </a:rPr>
                <a:t> asignado para responder el </a:t>
              </a:r>
              <a:r>
                <a:rPr b="1" lang="en" sz="2400">
                  <a:latin typeface="Work Sans"/>
                  <a:ea typeface="Work Sans"/>
                  <a:cs typeface="Work Sans"/>
                  <a:sym typeface="Work Sans"/>
                </a:rPr>
                <a:t>Q&amp;A</a:t>
              </a:r>
              <a:r>
                <a:rPr lang="en" sz="2400">
                  <a:latin typeface="Work Sans"/>
                  <a:ea typeface="Work Sans"/>
                  <a:cs typeface="Work Sans"/>
                  <a:sym typeface="Work Sans"/>
                </a:rPr>
                <a:t>.</a:t>
              </a:r>
              <a:endParaRPr i="0" sz="2400" u="none" cap="none" strike="noStrike">
                <a:solidFill>
                  <a:srgbClr val="000000"/>
                </a:solidFill>
                <a:latin typeface="Work Sans"/>
                <a:ea typeface="Work Sans"/>
                <a:cs typeface="Work Sans"/>
                <a:sym typeface="Work Sans"/>
              </a:endParaRPr>
            </a:p>
          </p:txBody>
        </p:sp>
      </p:grpSp>
      <p:sp>
        <p:nvSpPr>
          <p:cNvPr id="240" name="Google Shape;240;p59"/>
          <p:cNvSpPr txBox="1"/>
          <p:nvPr/>
        </p:nvSpPr>
        <p:spPr>
          <a:xfrm>
            <a:off x="0" y="4225975"/>
            <a:ext cx="9104700" cy="55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Work Sans"/>
                <a:ea typeface="Work Sans"/>
                <a:cs typeface="Work Sans"/>
                <a:sym typeface="Work Sans"/>
              </a:rPr>
              <a:t>¡Pregunta, pregunta, pregunta</a:t>
            </a:r>
            <a:r>
              <a:rPr lang="en" sz="2400">
                <a:solidFill>
                  <a:schemeClr val="dk1"/>
                </a:solidFill>
                <a:latin typeface="Work Sans"/>
                <a:ea typeface="Work Sans"/>
                <a:cs typeface="Work Sans"/>
                <a:sym typeface="Work Sans"/>
              </a:rPr>
              <a:t>! :D</a:t>
            </a:r>
            <a:endParaRPr sz="2400">
              <a:solidFill>
                <a:schemeClr val="dk1"/>
              </a:solidFill>
              <a:latin typeface="Work Sans"/>
              <a:ea typeface="Work Sans"/>
              <a:cs typeface="Work Sans"/>
              <a:sym typeface="Work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32"/>
                                        </p:tgtEl>
                                        <p:attrNameLst>
                                          <p:attrName>style.visibility</p:attrName>
                                        </p:attrNameLst>
                                      </p:cBhvr>
                                      <p:to>
                                        <p:strVal val="visible"/>
                                      </p:to>
                                    </p:set>
                                    <p:animEffect filter="fade" transition="in">
                                      <p:cBhvr>
                                        <p:cTn dur="1000"/>
                                        <p:tgtEl>
                                          <p:spTgt spid="2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1200"/>
                                        <p:tgtEl>
                                          <p:spTgt spid="2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300"/>
                                        <p:tgtEl>
                                          <p:spTgt spid="2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4" name="Shape 244"/>
        <p:cNvGrpSpPr/>
        <p:nvPr/>
      </p:nvGrpSpPr>
      <p:grpSpPr>
        <a:xfrm>
          <a:off x="0" y="0"/>
          <a:ext cx="0" cy="0"/>
          <a:chOff x="0" y="0"/>
          <a:chExt cx="0" cy="0"/>
        </a:xfrm>
      </p:grpSpPr>
      <p:sp>
        <p:nvSpPr>
          <p:cNvPr id="245" name="Google Shape;245;p60"/>
          <p:cNvSpPr/>
          <p:nvPr/>
        </p:nvSpPr>
        <p:spPr>
          <a:xfrm>
            <a:off x="8380963" y="48200"/>
            <a:ext cx="583500" cy="392400"/>
          </a:xfrm>
          <a:prstGeom prst="roundRect">
            <a:avLst>
              <a:gd fmla="val 16667" name="adj"/>
            </a:avLst>
          </a:prstGeom>
          <a:solidFill>
            <a:srgbClr val="9F5CFF"/>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cxnSp>
        <p:nvCxnSpPr>
          <p:cNvPr id="246" name="Google Shape;246;p60"/>
          <p:cNvCxnSpPr/>
          <p:nvPr/>
        </p:nvCxnSpPr>
        <p:spPr>
          <a:xfrm>
            <a:off x="437700" y="907225"/>
            <a:ext cx="8304000" cy="0"/>
          </a:xfrm>
          <a:prstGeom prst="straightConnector1">
            <a:avLst/>
          </a:prstGeom>
          <a:noFill/>
          <a:ln cap="flat" cmpd="sng" w="9525">
            <a:solidFill>
              <a:schemeClr val="dk2"/>
            </a:solidFill>
            <a:prstDash val="solid"/>
            <a:round/>
            <a:headEnd len="med" w="med" type="none"/>
            <a:tailEnd len="med" w="med" type="none"/>
          </a:ln>
        </p:spPr>
      </p:cxnSp>
      <p:pic>
        <p:nvPicPr>
          <p:cNvPr id="247" name="Google Shape;247;p60"/>
          <p:cNvPicPr preferRelativeResize="0"/>
          <p:nvPr/>
        </p:nvPicPr>
        <p:blipFill>
          <a:blip r:embed="rId4">
            <a:alphaModFix/>
          </a:blip>
          <a:stretch>
            <a:fillRect/>
          </a:stretch>
        </p:blipFill>
        <p:spPr>
          <a:xfrm>
            <a:off x="8080425" y="120313"/>
            <a:ext cx="771601" cy="771601"/>
          </a:xfrm>
          <a:prstGeom prst="rect">
            <a:avLst/>
          </a:prstGeom>
          <a:noFill/>
          <a:ln>
            <a:noFill/>
          </a:ln>
        </p:spPr>
      </p:pic>
      <p:pic>
        <p:nvPicPr>
          <p:cNvPr id="248" name="Google Shape;248;p60"/>
          <p:cNvPicPr preferRelativeResize="0"/>
          <p:nvPr/>
        </p:nvPicPr>
        <p:blipFill>
          <a:blip r:embed="rId5">
            <a:alphaModFix/>
          </a:blip>
          <a:stretch>
            <a:fillRect/>
          </a:stretch>
        </p:blipFill>
        <p:spPr>
          <a:xfrm rot="-1190799">
            <a:off x="215363" y="2641135"/>
            <a:ext cx="2194954" cy="2194954"/>
          </a:xfrm>
          <a:prstGeom prst="rect">
            <a:avLst/>
          </a:prstGeom>
          <a:noFill/>
          <a:ln>
            <a:noFill/>
          </a:ln>
        </p:spPr>
      </p:pic>
      <p:sp>
        <p:nvSpPr>
          <p:cNvPr id="249" name="Google Shape;249;p60"/>
          <p:cNvSpPr txBox="1"/>
          <p:nvPr/>
        </p:nvSpPr>
        <p:spPr>
          <a:xfrm flipH="1" rot="-60409">
            <a:off x="1099750" y="1830660"/>
            <a:ext cx="6812252" cy="1092779"/>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Clr>
                <a:schemeClr val="dk1"/>
              </a:buClr>
              <a:buSzPts val="4800"/>
              <a:buFont typeface="Arial"/>
              <a:buNone/>
            </a:pPr>
            <a:r>
              <a:rPr b="1" lang="en" sz="5900">
                <a:solidFill>
                  <a:schemeClr val="dk1"/>
                </a:solidFill>
                <a:latin typeface="Anybody"/>
                <a:ea typeface="Anybody"/>
                <a:cs typeface="Anybody"/>
                <a:sym typeface="Anybody"/>
              </a:rPr>
              <a:t>Matplotlib</a:t>
            </a:r>
            <a:endParaRPr b="1" sz="5900">
              <a:solidFill>
                <a:schemeClr val="dk1"/>
              </a:solidFill>
              <a:latin typeface="Anybody"/>
              <a:ea typeface="Anybody"/>
              <a:cs typeface="Anybody"/>
              <a:sym typeface="Anybody"/>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3" name="Shape 253"/>
        <p:cNvGrpSpPr/>
        <p:nvPr/>
      </p:nvGrpSpPr>
      <p:grpSpPr>
        <a:xfrm>
          <a:off x="0" y="0"/>
          <a:ext cx="0" cy="0"/>
          <a:chOff x="0" y="0"/>
          <a:chExt cx="0" cy="0"/>
        </a:xfrm>
      </p:grpSpPr>
      <p:sp>
        <p:nvSpPr>
          <p:cNvPr id="254" name="Google Shape;254;p61"/>
          <p:cNvSpPr txBox="1"/>
          <p:nvPr/>
        </p:nvSpPr>
        <p:spPr>
          <a:xfrm>
            <a:off x="1082875" y="682075"/>
            <a:ext cx="66249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 sz="4000">
                <a:solidFill>
                  <a:schemeClr val="dk1"/>
                </a:solidFill>
                <a:latin typeface="Anybody"/>
                <a:ea typeface="Anybody"/>
                <a:cs typeface="Anybody"/>
                <a:sym typeface="Anybody"/>
              </a:rPr>
              <a:t>¿Qué es?</a:t>
            </a:r>
            <a:endParaRPr b="1" sz="4000">
              <a:solidFill>
                <a:schemeClr val="dk1"/>
              </a:solidFill>
              <a:latin typeface="Anybody"/>
              <a:ea typeface="Anybody"/>
              <a:cs typeface="Anybody"/>
              <a:sym typeface="Anybody"/>
            </a:endParaRPr>
          </a:p>
        </p:txBody>
      </p:sp>
      <p:sp>
        <p:nvSpPr>
          <p:cNvPr id="255" name="Google Shape;255;p61"/>
          <p:cNvSpPr txBox="1"/>
          <p:nvPr/>
        </p:nvSpPr>
        <p:spPr>
          <a:xfrm>
            <a:off x="529675" y="1669600"/>
            <a:ext cx="8038200" cy="1587000"/>
          </a:xfrm>
          <a:prstGeom prst="rect">
            <a:avLst/>
          </a:prstGeom>
          <a:noFill/>
          <a:ln>
            <a:noFill/>
          </a:ln>
        </p:spPr>
        <p:txBody>
          <a:bodyPr anchorCtr="0" anchor="t" bIns="91425" lIns="91425" spcFirstLastPara="1" rIns="91425" wrap="square" tIns="91425">
            <a:noAutofit/>
          </a:bodyPr>
          <a:lstStyle/>
          <a:p>
            <a:pPr indent="-355600" lvl="0" marL="457200" rtl="0" algn="just">
              <a:lnSpc>
                <a:spcPct val="115000"/>
              </a:lnSpc>
              <a:spcBef>
                <a:spcPts val="700"/>
              </a:spcBef>
              <a:spcAft>
                <a:spcPts val="700"/>
              </a:spcAft>
              <a:buClr>
                <a:schemeClr val="dk1"/>
              </a:buClr>
              <a:buSzPts val="2000"/>
              <a:buFont typeface="Anybody"/>
              <a:buChar char="➜"/>
            </a:pPr>
            <a:r>
              <a:rPr lang="en" sz="2000">
                <a:solidFill>
                  <a:schemeClr val="dk1"/>
                </a:solidFill>
                <a:latin typeface="Anybody"/>
                <a:ea typeface="Anybody"/>
                <a:cs typeface="Anybody"/>
                <a:sym typeface="Anybody"/>
              </a:rPr>
              <a:t>Matplotlib es una biblioteca para la generación de gráficos a partir de datos contenidos en listas o arrays en el lenguaje de programación Python y su extensión matemática NumPy. </a:t>
            </a:r>
            <a:endParaRPr sz="2000">
              <a:solidFill>
                <a:schemeClr val="dk1"/>
              </a:solidFill>
              <a:latin typeface="Anybody"/>
              <a:ea typeface="Anybody"/>
              <a:cs typeface="Anybody"/>
              <a:sym typeface="Anybody"/>
            </a:endParaRPr>
          </a:p>
        </p:txBody>
      </p:sp>
      <p:pic>
        <p:nvPicPr>
          <p:cNvPr id="256" name="Google Shape;256;p61"/>
          <p:cNvPicPr preferRelativeResize="0"/>
          <p:nvPr/>
        </p:nvPicPr>
        <p:blipFill>
          <a:blip r:embed="rId4">
            <a:alphaModFix/>
          </a:blip>
          <a:stretch>
            <a:fillRect/>
          </a:stretch>
        </p:blipFill>
        <p:spPr>
          <a:xfrm>
            <a:off x="5470076" y="3256601"/>
            <a:ext cx="2860550" cy="1313225"/>
          </a:xfrm>
          <a:prstGeom prst="rect">
            <a:avLst/>
          </a:prstGeom>
          <a:noFill/>
          <a:ln>
            <a:noFill/>
          </a:ln>
          <a:effectLst>
            <a:outerShdw blurRad="114300" rotWithShape="0" algn="bl" dir="2760000" dist="47625">
              <a:srgbClr val="000000">
                <a:alpha val="83000"/>
              </a:srgbClr>
            </a:outerShdw>
          </a:effectLst>
        </p:spPr>
      </p:pic>
      <p:sp>
        <p:nvSpPr>
          <p:cNvPr id="257" name="Google Shape;257;p61"/>
          <p:cNvSpPr txBox="1"/>
          <p:nvPr/>
        </p:nvSpPr>
        <p:spPr>
          <a:xfrm>
            <a:off x="552900" y="3331500"/>
            <a:ext cx="4478700" cy="3236400"/>
          </a:xfrm>
          <a:prstGeom prst="rect">
            <a:avLst/>
          </a:prstGeom>
          <a:noFill/>
          <a:ln>
            <a:noFill/>
          </a:ln>
        </p:spPr>
        <p:txBody>
          <a:bodyPr anchorCtr="0" anchor="t" bIns="91425" lIns="91425" spcFirstLastPara="1" rIns="91425" wrap="square" tIns="91425">
            <a:noAutofit/>
          </a:bodyPr>
          <a:lstStyle/>
          <a:p>
            <a:pPr indent="-355600" lvl="0" marL="457200" rtl="0" algn="just">
              <a:lnSpc>
                <a:spcPct val="115000"/>
              </a:lnSpc>
              <a:spcBef>
                <a:spcPts val="700"/>
              </a:spcBef>
              <a:spcAft>
                <a:spcPts val="700"/>
              </a:spcAft>
              <a:buClr>
                <a:schemeClr val="dk1"/>
              </a:buClr>
              <a:buSzPts val="2000"/>
              <a:buFont typeface="Anybody"/>
              <a:buChar char="➜"/>
            </a:pPr>
            <a:r>
              <a:rPr lang="en" sz="2000">
                <a:solidFill>
                  <a:schemeClr val="dk1"/>
                </a:solidFill>
                <a:latin typeface="Anybody"/>
                <a:ea typeface="Anybody"/>
                <a:cs typeface="Anybody"/>
                <a:sym typeface="Anybody"/>
              </a:rPr>
              <a:t>Proporciona una API, pylab, diseñada para recordar a la de MATLAB.</a:t>
            </a:r>
            <a:endParaRPr sz="2000">
              <a:solidFill>
                <a:schemeClr val="dk1"/>
              </a:solidFill>
              <a:latin typeface="Anybody"/>
              <a:ea typeface="Anybody"/>
              <a:cs typeface="Anybody"/>
              <a:sym typeface="Anybod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1" name="Shape 261"/>
        <p:cNvGrpSpPr/>
        <p:nvPr/>
      </p:nvGrpSpPr>
      <p:grpSpPr>
        <a:xfrm>
          <a:off x="0" y="0"/>
          <a:ext cx="0" cy="0"/>
          <a:chOff x="0" y="0"/>
          <a:chExt cx="0" cy="0"/>
        </a:xfrm>
      </p:grpSpPr>
      <p:sp>
        <p:nvSpPr>
          <p:cNvPr id="262" name="Google Shape;262;p62"/>
          <p:cNvSpPr txBox="1"/>
          <p:nvPr/>
        </p:nvSpPr>
        <p:spPr>
          <a:xfrm flipH="1" rot="-60279">
            <a:off x="1662252" y="1603560"/>
            <a:ext cx="4842144" cy="112368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Clr>
                <a:schemeClr val="dk1"/>
              </a:buClr>
              <a:buSzPts val="4800"/>
              <a:buFont typeface="Arial"/>
              <a:buNone/>
            </a:pPr>
            <a:r>
              <a:rPr b="1" lang="en" sz="6100">
                <a:solidFill>
                  <a:schemeClr val="dk1"/>
                </a:solidFill>
                <a:latin typeface="Anybody"/>
                <a:ea typeface="Anybody"/>
                <a:cs typeface="Anybody"/>
                <a:sym typeface="Anybody"/>
              </a:rPr>
              <a:t>Plot()</a:t>
            </a:r>
            <a:endParaRPr b="1" sz="6100">
              <a:solidFill>
                <a:schemeClr val="dk1"/>
              </a:solidFill>
              <a:latin typeface="Anybody"/>
              <a:ea typeface="Anybody"/>
              <a:cs typeface="Anybody"/>
              <a:sym typeface="Anybody"/>
            </a:endParaRPr>
          </a:p>
        </p:txBody>
      </p:sp>
      <p:pic>
        <p:nvPicPr>
          <p:cNvPr id="263" name="Google Shape;263;p62"/>
          <p:cNvPicPr preferRelativeResize="0"/>
          <p:nvPr/>
        </p:nvPicPr>
        <p:blipFill>
          <a:blip r:embed="rId4">
            <a:alphaModFix/>
          </a:blip>
          <a:stretch>
            <a:fillRect/>
          </a:stretch>
        </p:blipFill>
        <p:spPr>
          <a:xfrm rot="480002">
            <a:off x="7797016" y="3015361"/>
            <a:ext cx="1140543" cy="227220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7" name="Shape 267"/>
        <p:cNvGrpSpPr/>
        <p:nvPr/>
      </p:nvGrpSpPr>
      <p:grpSpPr>
        <a:xfrm>
          <a:off x="0" y="0"/>
          <a:ext cx="0" cy="0"/>
          <a:chOff x="0" y="0"/>
          <a:chExt cx="0" cy="0"/>
        </a:xfrm>
      </p:grpSpPr>
      <p:sp>
        <p:nvSpPr>
          <p:cNvPr id="268" name="Google Shape;268;p63"/>
          <p:cNvSpPr txBox="1"/>
          <p:nvPr/>
        </p:nvSpPr>
        <p:spPr>
          <a:xfrm>
            <a:off x="1082875" y="682075"/>
            <a:ext cx="66249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 sz="4000">
                <a:solidFill>
                  <a:schemeClr val="dk1"/>
                </a:solidFill>
                <a:latin typeface="Anybody"/>
                <a:ea typeface="Anybody"/>
                <a:cs typeface="Anybody"/>
                <a:sym typeface="Anybody"/>
              </a:rPr>
              <a:t>¿Qué es?</a:t>
            </a:r>
            <a:endParaRPr b="1" sz="4000">
              <a:solidFill>
                <a:schemeClr val="dk1"/>
              </a:solidFill>
              <a:latin typeface="Anybody"/>
              <a:ea typeface="Anybody"/>
              <a:cs typeface="Anybody"/>
              <a:sym typeface="Anybody"/>
            </a:endParaRPr>
          </a:p>
        </p:txBody>
      </p:sp>
      <p:sp>
        <p:nvSpPr>
          <p:cNvPr id="269" name="Google Shape;269;p63"/>
          <p:cNvSpPr txBox="1"/>
          <p:nvPr/>
        </p:nvSpPr>
        <p:spPr>
          <a:xfrm>
            <a:off x="487750" y="1719200"/>
            <a:ext cx="4928400" cy="3236400"/>
          </a:xfrm>
          <a:prstGeom prst="rect">
            <a:avLst/>
          </a:prstGeom>
          <a:noFill/>
          <a:ln>
            <a:noFill/>
          </a:ln>
        </p:spPr>
        <p:txBody>
          <a:bodyPr anchorCtr="0" anchor="t" bIns="91425" lIns="91425" spcFirstLastPara="1" rIns="91425" wrap="square" tIns="91425">
            <a:noAutofit/>
          </a:bodyPr>
          <a:lstStyle/>
          <a:p>
            <a:pPr indent="-342900" lvl="0" marL="457200" rtl="0" algn="just">
              <a:lnSpc>
                <a:spcPct val="115000"/>
              </a:lnSpc>
              <a:spcBef>
                <a:spcPts val="700"/>
              </a:spcBef>
              <a:spcAft>
                <a:spcPts val="0"/>
              </a:spcAft>
              <a:buClr>
                <a:schemeClr val="dk1"/>
              </a:buClr>
              <a:buSzPts val="1800"/>
              <a:buFont typeface="Anybody"/>
              <a:buChar char="➜"/>
            </a:pPr>
            <a:r>
              <a:rPr lang="en" sz="1800">
                <a:solidFill>
                  <a:schemeClr val="dk1"/>
                </a:solidFill>
                <a:latin typeface="Anybody"/>
                <a:ea typeface="Anybody"/>
                <a:cs typeface="Anybody"/>
                <a:sym typeface="Anybody"/>
              </a:rPr>
              <a:t>La función se utiliza para dibujar puntos (marcadores) en un diagrama.</a:t>
            </a:r>
            <a:endParaRPr sz="1800">
              <a:solidFill>
                <a:schemeClr val="dk1"/>
              </a:solidFill>
              <a:latin typeface="Anybody"/>
              <a:ea typeface="Anybody"/>
              <a:cs typeface="Anybody"/>
              <a:sym typeface="Anybody"/>
            </a:endParaRPr>
          </a:p>
          <a:p>
            <a:pPr indent="-342900" lvl="0" marL="457200" rtl="0" algn="just">
              <a:lnSpc>
                <a:spcPct val="115000"/>
              </a:lnSpc>
              <a:spcBef>
                <a:spcPts val="700"/>
              </a:spcBef>
              <a:spcAft>
                <a:spcPts val="0"/>
              </a:spcAft>
              <a:buClr>
                <a:schemeClr val="dk1"/>
              </a:buClr>
              <a:buSzPts val="1800"/>
              <a:buFont typeface="Anybody"/>
              <a:buChar char="➜"/>
            </a:pPr>
            <a:r>
              <a:rPr lang="en" sz="1800">
                <a:solidFill>
                  <a:schemeClr val="dk1"/>
                </a:solidFill>
                <a:latin typeface="Anybody"/>
                <a:ea typeface="Anybody"/>
                <a:cs typeface="Anybody"/>
                <a:sym typeface="Anybody"/>
              </a:rPr>
              <a:t>De forma predeterminada, la función dibuja una línea de un punto a otro.</a:t>
            </a:r>
            <a:endParaRPr sz="1800">
              <a:solidFill>
                <a:schemeClr val="dk1"/>
              </a:solidFill>
              <a:latin typeface="Anybody"/>
              <a:ea typeface="Anybody"/>
              <a:cs typeface="Anybody"/>
              <a:sym typeface="Anybody"/>
            </a:endParaRPr>
          </a:p>
          <a:p>
            <a:pPr indent="-342900" lvl="0" marL="457200" rtl="0" algn="just">
              <a:lnSpc>
                <a:spcPct val="115000"/>
              </a:lnSpc>
              <a:spcBef>
                <a:spcPts val="700"/>
              </a:spcBef>
              <a:spcAft>
                <a:spcPts val="0"/>
              </a:spcAft>
              <a:buClr>
                <a:schemeClr val="dk1"/>
              </a:buClr>
              <a:buSzPts val="1800"/>
              <a:buFont typeface="Anybody"/>
              <a:buChar char="➜"/>
            </a:pPr>
            <a:r>
              <a:rPr lang="en" sz="1800">
                <a:solidFill>
                  <a:schemeClr val="dk1"/>
                </a:solidFill>
                <a:latin typeface="Anybody"/>
                <a:ea typeface="Anybody"/>
                <a:cs typeface="Anybody"/>
                <a:sym typeface="Anybody"/>
              </a:rPr>
              <a:t>El parámetro 1 es una matriz que contiene los puntos del eje x.</a:t>
            </a:r>
            <a:endParaRPr sz="1800">
              <a:solidFill>
                <a:schemeClr val="dk1"/>
              </a:solidFill>
              <a:latin typeface="Anybody"/>
              <a:ea typeface="Anybody"/>
              <a:cs typeface="Anybody"/>
              <a:sym typeface="Anybody"/>
            </a:endParaRPr>
          </a:p>
          <a:p>
            <a:pPr indent="-342900" lvl="0" marL="457200" rtl="0" algn="just">
              <a:lnSpc>
                <a:spcPct val="115000"/>
              </a:lnSpc>
              <a:spcBef>
                <a:spcPts val="700"/>
              </a:spcBef>
              <a:spcAft>
                <a:spcPts val="700"/>
              </a:spcAft>
              <a:buClr>
                <a:schemeClr val="dk1"/>
              </a:buClr>
              <a:buSzPts val="1800"/>
              <a:buFont typeface="Anybody"/>
              <a:buChar char="➜"/>
            </a:pPr>
            <a:r>
              <a:rPr lang="en" sz="1800">
                <a:solidFill>
                  <a:schemeClr val="dk1"/>
                </a:solidFill>
                <a:latin typeface="Anybody"/>
                <a:ea typeface="Anybody"/>
                <a:cs typeface="Anybody"/>
                <a:sym typeface="Anybody"/>
              </a:rPr>
              <a:t>El parámetro 2 es una matriz que contiene los puntos del eje y.</a:t>
            </a:r>
            <a:endParaRPr sz="1800">
              <a:solidFill>
                <a:schemeClr val="dk1"/>
              </a:solidFill>
              <a:latin typeface="Anybody"/>
              <a:ea typeface="Anybody"/>
              <a:cs typeface="Anybody"/>
              <a:sym typeface="Anybody"/>
            </a:endParaRPr>
          </a:p>
        </p:txBody>
      </p:sp>
      <p:pic>
        <p:nvPicPr>
          <p:cNvPr id="270" name="Google Shape;270;p63"/>
          <p:cNvPicPr preferRelativeResize="0"/>
          <p:nvPr/>
        </p:nvPicPr>
        <p:blipFill>
          <a:blip r:embed="rId4">
            <a:alphaModFix/>
          </a:blip>
          <a:stretch>
            <a:fillRect/>
          </a:stretch>
        </p:blipFill>
        <p:spPr>
          <a:xfrm>
            <a:off x="5574750" y="1561225"/>
            <a:ext cx="3270500" cy="3394375"/>
          </a:xfrm>
          <a:prstGeom prst="rect">
            <a:avLst/>
          </a:prstGeom>
          <a:noFill/>
          <a:ln>
            <a:noFill/>
          </a:ln>
          <a:effectLst>
            <a:outerShdw blurRad="114300" rotWithShape="0" algn="bl" dir="2760000" dist="47625">
              <a:srgbClr val="000000">
                <a:alpha val="83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4" name="Shape 274"/>
        <p:cNvGrpSpPr/>
        <p:nvPr/>
      </p:nvGrpSpPr>
      <p:grpSpPr>
        <a:xfrm>
          <a:off x="0" y="0"/>
          <a:ext cx="0" cy="0"/>
          <a:chOff x="0" y="0"/>
          <a:chExt cx="0" cy="0"/>
        </a:xfrm>
      </p:grpSpPr>
      <p:sp>
        <p:nvSpPr>
          <p:cNvPr id="275" name="Google Shape;275;p64"/>
          <p:cNvSpPr txBox="1"/>
          <p:nvPr/>
        </p:nvSpPr>
        <p:spPr>
          <a:xfrm>
            <a:off x="714250" y="682075"/>
            <a:ext cx="69936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 sz="4000">
                <a:solidFill>
                  <a:schemeClr val="dk1"/>
                </a:solidFill>
                <a:latin typeface="Anybody"/>
                <a:ea typeface="Anybody"/>
                <a:cs typeface="Anybody"/>
                <a:sym typeface="Anybody"/>
              </a:rPr>
              <a:t>Distintas figuras</a:t>
            </a:r>
            <a:endParaRPr b="1" sz="4000">
              <a:solidFill>
                <a:schemeClr val="dk1"/>
              </a:solidFill>
              <a:latin typeface="Anybody"/>
              <a:ea typeface="Anybody"/>
              <a:cs typeface="Anybody"/>
              <a:sym typeface="Anybody"/>
            </a:endParaRPr>
          </a:p>
        </p:txBody>
      </p:sp>
      <p:pic>
        <p:nvPicPr>
          <p:cNvPr id="276" name="Google Shape;276;p64"/>
          <p:cNvPicPr preferRelativeResize="0"/>
          <p:nvPr/>
        </p:nvPicPr>
        <p:blipFill>
          <a:blip r:embed="rId4">
            <a:alphaModFix/>
          </a:blip>
          <a:stretch>
            <a:fillRect/>
          </a:stretch>
        </p:blipFill>
        <p:spPr>
          <a:xfrm>
            <a:off x="942850" y="1699650"/>
            <a:ext cx="3705350" cy="2535675"/>
          </a:xfrm>
          <a:prstGeom prst="rect">
            <a:avLst/>
          </a:prstGeom>
          <a:noFill/>
          <a:ln>
            <a:noFill/>
          </a:ln>
          <a:effectLst>
            <a:outerShdw blurRad="114300" rotWithShape="0" algn="bl" dir="2760000" dist="47625">
              <a:srgbClr val="000000">
                <a:alpha val="83000"/>
              </a:srgbClr>
            </a:outerShdw>
          </a:effectLst>
        </p:spPr>
      </p:pic>
      <p:sp>
        <p:nvSpPr>
          <p:cNvPr id="277" name="Google Shape;277;p64"/>
          <p:cNvSpPr txBox="1"/>
          <p:nvPr/>
        </p:nvSpPr>
        <p:spPr>
          <a:xfrm>
            <a:off x="729325" y="4326244"/>
            <a:ext cx="4928400" cy="546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700"/>
              </a:spcBef>
              <a:spcAft>
                <a:spcPts val="700"/>
              </a:spcAft>
              <a:buNone/>
            </a:pPr>
            <a:r>
              <a:rPr lang="en" sz="1700">
                <a:solidFill>
                  <a:schemeClr val="dk1"/>
                </a:solidFill>
                <a:latin typeface="Anybody"/>
                <a:ea typeface="Anybody"/>
                <a:cs typeface="Anybody"/>
                <a:sym typeface="Anybody"/>
              </a:rPr>
              <a:t>plot(x, y, color = , linewidth = , linestyle = )</a:t>
            </a:r>
            <a:endParaRPr sz="1700">
              <a:solidFill>
                <a:schemeClr val="dk1"/>
              </a:solidFill>
              <a:latin typeface="Anybody"/>
              <a:ea typeface="Anybody"/>
              <a:cs typeface="Anybody"/>
              <a:sym typeface="Anybody"/>
            </a:endParaRPr>
          </a:p>
        </p:txBody>
      </p:sp>
      <p:pic>
        <p:nvPicPr>
          <p:cNvPr id="278" name="Google Shape;278;p64"/>
          <p:cNvPicPr preferRelativeResize="0"/>
          <p:nvPr/>
        </p:nvPicPr>
        <p:blipFill>
          <a:blip r:embed="rId5">
            <a:alphaModFix/>
          </a:blip>
          <a:stretch>
            <a:fillRect/>
          </a:stretch>
        </p:blipFill>
        <p:spPr>
          <a:xfrm>
            <a:off x="5730575" y="1026100"/>
            <a:ext cx="2962600" cy="4002675"/>
          </a:xfrm>
          <a:prstGeom prst="rect">
            <a:avLst/>
          </a:prstGeom>
          <a:noFill/>
          <a:ln>
            <a:noFill/>
          </a:ln>
          <a:effectLst>
            <a:outerShdw blurRad="114300" rotWithShape="0" algn="bl" dir="2760000" dist="47625">
              <a:srgbClr val="000000">
                <a:alpha val="83000"/>
              </a:srgbClr>
            </a:outerShdw>
          </a:effectLst>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